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53" r:id="rId5"/>
    <p:sldId id="329" r:id="rId6"/>
    <p:sldId id="345" r:id="rId7"/>
    <p:sldId id="379" r:id="rId8"/>
    <p:sldId id="347" r:id="rId9"/>
    <p:sldId id="380" r:id="rId10"/>
    <p:sldId id="375" r:id="rId11"/>
    <p:sldId id="359" r:id="rId12"/>
    <p:sldId id="358" r:id="rId13"/>
    <p:sldId id="360" r:id="rId14"/>
    <p:sldId id="362" r:id="rId15"/>
    <p:sldId id="376" r:id="rId16"/>
    <p:sldId id="351" r:id="rId17"/>
    <p:sldId id="381" r:id="rId18"/>
    <p:sldId id="382" r:id="rId19"/>
    <p:sldId id="368" r:id="rId20"/>
    <p:sldId id="378" r:id="rId21"/>
    <p:sldId id="369" r:id="rId22"/>
    <p:sldId id="377" r:id="rId23"/>
    <p:sldId id="374" r:id="rId24"/>
    <p:sldId id="373" r:id="rId25"/>
    <p:sldId id="366" r:id="rId26"/>
    <p:sldId id="370" r:id="rId27"/>
    <p:sldId id="372" r:id="rId28"/>
    <p:sldId id="3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8CD"/>
    <a:srgbClr val="A9D7D9"/>
    <a:srgbClr val="93D3D9"/>
    <a:srgbClr val="AAD6FF"/>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34B800-31F9-48CE-A9EC-8DECC085D326}" v="226" dt="2025-09-04T18:06:58.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p:scale>
          <a:sx n="66" d="100"/>
          <a:sy n="66" d="100"/>
        </p:scale>
        <p:origin x="1330" y="32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dhar Kumar" userId="1b0f151ce277f70e" providerId="LiveId" clId="{CE34B800-31F9-48CE-A9EC-8DECC085D326}"/>
    <pc:docChg chg="undo custSel addSld delSld modSld sldOrd">
      <pc:chgData name="Sreedhar Kumar" userId="1b0f151ce277f70e" providerId="LiveId" clId="{CE34B800-31F9-48CE-A9EC-8DECC085D326}" dt="2025-09-05T06:14:29.328" v="3446" actId="20577"/>
      <pc:docMkLst>
        <pc:docMk/>
      </pc:docMkLst>
      <pc:sldChg chg="delSp modSp mod">
        <pc:chgData name="Sreedhar Kumar" userId="1b0f151ce277f70e" providerId="LiveId" clId="{CE34B800-31F9-48CE-A9EC-8DECC085D326}" dt="2025-09-05T06:14:06.318" v="3438" actId="21"/>
        <pc:sldMkLst>
          <pc:docMk/>
          <pc:sldMk cId="3724599872" sldId="329"/>
        </pc:sldMkLst>
        <pc:spChg chg="mod">
          <ac:chgData name="Sreedhar Kumar" userId="1b0f151ce277f70e" providerId="LiveId" clId="{CE34B800-31F9-48CE-A9EC-8DECC085D326}" dt="2025-09-04T18:06:10.197" v="3404" actId="1076"/>
          <ac:spMkLst>
            <pc:docMk/>
            <pc:sldMk cId="3724599872" sldId="329"/>
            <ac:spMk id="2" creationId="{912DF434-28DB-4621-A497-D62C41CE0419}"/>
          </ac:spMkLst>
        </pc:spChg>
        <pc:spChg chg="mod">
          <ac:chgData name="Sreedhar Kumar" userId="1b0f151ce277f70e" providerId="LiveId" clId="{CE34B800-31F9-48CE-A9EC-8DECC085D326}" dt="2025-09-05T06:13:56.131" v="3437" actId="1076"/>
          <ac:spMkLst>
            <pc:docMk/>
            <pc:sldMk cId="3724599872" sldId="329"/>
            <ac:spMk id="3" creationId="{22788C46-D0BC-4307-AE55-7601A139E7CB}"/>
          </ac:spMkLst>
        </pc:spChg>
        <pc:spChg chg="del">
          <ac:chgData name="Sreedhar Kumar" userId="1b0f151ce277f70e" providerId="LiveId" clId="{CE34B800-31F9-48CE-A9EC-8DECC085D326}" dt="2025-09-05T06:14:06.318" v="3438" actId="21"/>
          <ac:spMkLst>
            <pc:docMk/>
            <pc:sldMk cId="3724599872" sldId="329"/>
            <ac:spMk id="4" creationId="{0E1BC27E-ED02-E738-1B43-E66F422BD1FC}"/>
          </ac:spMkLst>
        </pc:spChg>
        <pc:spChg chg="mod">
          <ac:chgData name="Sreedhar Kumar" userId="1b0f151ce277f70e" providerId="LiveId" clId="{CE34B800-31F9-48CE-A9EC-8DECC085D326}" dt="2025-09-04T10:30:40.216" v="3296" actId="207"/>
          <ac:spMkLst>
            <pc:docMk/>
            <pc:sldMk cId="3724599872" sldId="329"/>
            <ac:spMk id="6" creationId="{34687399-408E-807E-14C9-2449714E5F5D}"/>
          </ac:spMkLst>
        </pc:spChg>
        <pc:spChg chg="mod">
          <ac:chgData name="Sreedhar Kumar" userId="1b0f151ce277f70e" providerId="LiveId" clId="{CE34B800-31F9-48CE-A9EC-8DECC085D326}" dt="2025-09-05T06:12:24.638" v="3427" actId="20577"/>
          <ac:spMkLst>
            <pc:docMk/>
            <pc:sldMk cId="3724599872" sldId="329"/>
            <ac:spMk id="7" creationId="{3A609E57-02D3-2B47-E5B4-2E9A07D7CBAE}"/>
          </ac:spMkLst>
        </pc:spChg>
      </pc:sldChg>
      <pc:sldChg chg="del ord">
        <pc:chgData name="Sreedhar Kumar" userId="1b0f151ce277f70e" providerId="LiveId" clId="{CE34B800-31F9-48CE-A9EC-8DECC085D326}" dt="2025-09-04T07:00:03.621" v="1420" actId="2696"/>
        <pc:sldMkLst>
          <pc:docMk/>
          <pc:sldMk cId="3541873986" sldId="331"/>
        </pc:sldMkLst>
      </pc:sldChg>
      <pc:sldChg chg="addSp delSp modSp mod">
        <pc:chgData name="Sreedhar Kumar" userId="1b0f151ce277f70e" providerId="LiveId" clId="{CE34B800-31F9-48CE-A9EC-8DECC085D326}" dt="2025-09-04T10:30:14.474" v="3294" actId="14861"/>
        <pc:sldMkLst>
          <pc:docMk/>
          <pc:sldMk cId="1902424547" sldId="345"/>
        </pc:sldMkLst>
        <pc:spChg chg="mod">
          <ac:chgData name="Sreedhar Kumar" userId="1b0f151ce277f70e" providerId="LiveId" clId="{CE34B800-31F9-48CE-A9EC-8DECC085D326}" dt="2025-09-04T10:29:30.705" v="3291" actId="1076"/>
          <ac:spMkLst>
            <pc:docMk/>
            <pc:sldMk cId="1902424547" sldId="345"/>
            <ac:spMk id="2" creationId="{9635F5E3-2B1C-7C0A-8581-67A9052D13AA}"/>
          </ac:spMkLst>
        </pc:spChg>
        <pc:spChg chg="del">
          <ac:chgData name="Sreedhar Kumar" userId="1b0f151ce277f70e" providerId="LiveId" clId="{CE34B800-31F9-48CE-A9EC-8DECC085D326}" dt="2025-09-04T10:29:43.420" v="3293" actId="21"/>
          <ac:spMkLst>
            <pc:docMk/>
            <pc:sldMk cId="1902424547" sldId="345"/>
            <ac:spMk id="4" creationId="{2B8D929C-9009-957F-5897-9AA1649E6C70}"/>
          </ac:spMkLst>
        </pc:spChg>
        <pc:picChg chg="add mod ord">
          <ac:chgData name="Sreedhar Kumar" userId="1b0f151ce277f70e" providerId="LiveId" clId="{CE34B800-31F9-48CE-A9EC-8DECC085D326}" dt="2025-09-04T10:27:13.285" v="3273" actId="14100"/>
          <ac:picMkLst>
            <pc:docMk/>
            <pc:sldMk cId="1902424547" sldId="345"/>
            <ac:picMk id="6" creationId="{DF9CA773-7172-D716-5CAD-CFB6A1F016F6}"/>
          </ac:picMkLst>
        </pc:picChg>
        <pc:picChg chg="add mod ord">
          <ac:chgData name="Sreedhar Kumar" userId="1b0f151ce277f70e" providerId="LiveId" clId="{CE34B800-31F9-48CE-A9EC-8DECC085D326}" dt="2025-09-04T10:30:14.474" v="3294" actId="14861"/>
          <ac:picMkLst>
            <pc:docMk/>
            <pc:sldMk cId="1902424547" sldId="345"/>
            <ac:picMk id="8" creationId="{A892B3E6-4714-7FDF-4CBB-03C34579B53C}"/>
          </ac:picMkLst>
        </pc:picChg>
      </pc:sldChg>
      <pc:sldChg chg="addSp delSp modSp mod ord">
        <pc:chgData name="Sreedhar Kumar" userId="1b0f151ce277f70e" providerId="LiveId" clId="{CE34B800-31F9-48CE-A9EC-8DECC085D326}" dt="2025-09-04T10:31:36.439" v="3300" actId="1076"/>
        <pc:sldMkLst>
          <pc:docMk/>
          <pc:sldMk cId="3013343321" sldId="347"/>
        </pc:sldMkLst>
        <pc:spChg chg="mod">
          <ac:chgData name="Sreedhar Kumar" userId="1b0f151ce277f70e" providerId="LiveId" clId="{CE34B800-31F9-48CE-A9EC-8DECC085D326}" dt="2025-09-04T05:11:36.094" v="863" actId="20577"/>
          <ac:spMkLst>
            <pc:docMk/>
            <pc:sldMk cId="3013343321" sldId="347"/>
            <ac:spMk id="2" creationId="{2B8270AC-601F-D537-3460-3FE09CC6AC14}"/>
          </ac:spMkLst>
        </pc:spChg>
        <pc:spChg chg="del">
          <ac:chgData name="Sreedhar Kumar" userId="1b0f151ce277f70e" providerId="LiveId" clId="{CE34B800-31F9-48CE-A9EC-8DECC085D326}" dt="2025-09-04T04:52:32.107" v="673" actId="21"/>
          <ac:spMkLst>
            <pc:docMk/>
            <pc:sldMk cId="3013343321" sldId="347"/>
            <ac:spMk id="3" creationId="{8D66D170-AC52-72BE-0CB6-F9F504A3D24A}"/>
          </ac:spMkLst>
        </pc:spChg>
        <pc:spChg chg="del mod">
          <ac:chgData name="Sreedhar Kumar" userId="1b0f151ce277f70e" providerId="LiveId" clId="{CE34B800-31F9-48CE-A9EC-8DECC085D326}" dt="2025-09-04T04:48:14.318" v="635" actId="21"/>
          <ac:spMkLst>
            <pc:docMk/>
            <pc:sldMk cId="3013343321" sldId="347"/>
            <ac:spMk id="5" creationId="{54593D07-3857-8A04-606E-258D1E9908D5}"/>
          </ac:spMkLst>
        </pc:spChg>
        <pc:spChg chg="del">
          <ac:chgData name="Sreedhar Kumar" userId="1b0f151ce277f70e" providerId="LiveId" clId="{CE34B800-31F9-48CE-A9EC-8DECC085D326}" dt="2025-09-04T04:47:13.826" v="429" actId="21"/>
          <ac:spMkLst>
            <pc:docMk/>
            <pc:sldMk cId="3013343321" sldId="347"/>
            <ac:spMk id="6" creationId="{9D5BB6B2-ED6A-BB7C-2FF7-FB659089012C}"/>
          </ac:spMkLst>
        </pc:spChg>
        <pc:spChg chg="add del mod">
          <ac:chgData name="Sreedhar Kumar" userId="1b0f151ce277f70e" providerId="LiveId" clId="{CE34B800-31F9-48CE-A9EC-8DECC085D326}" dt="2025-09-04T04:49:22.291" v="642" actId="931"/>
          <ac:spMkLst>
            <pc:docMk/>
            <pc:sldMk cId="3013343321" sldId="347"/>
            <ac:spMk id="8" creationId="{D7C8DBEC-F225-0692-717F-9B72697316DB}"/>
          </ac:spMkLst>
        </pc:spChg>
        <pc:spChg chg="add">
          <ac:chgData name="Sreedhar Kumar" userId="1b0f151ce277f70e" providerId="LiveId" clId="{CE34B800-31F9-48CE-A9EC-8DECC085D326}" dt="2025-09-04T04:47:42.204" v="628"/>
          <ac:spMkLst>
            <pc:docMk/>
            <pc:sldMk cId="3013343321" sldId="347"/>
            <ac:spMk id="9" creationId="{82ACF31C-4114-2A7F-F0DD-2608D7C2BBF5}"/>
          </ac:spMkLst>
        </pc:spChg>
        <pc:spChg chg="add mod">
          <ac:chgData name="Sreedhar Kumar" userId="1b0f151ce277f70e" providerId="LiveId" clId="{CE34B800-31F9-48CE-A9EC-8DECC085D326}" dt="2025-09-04T04:47:48.808" v="630"/>
          <ac:spMkLst>
            <pc:docMk/>
            <pc:sldMk cId="3013343321" sldId="347"/>
            <ac:spMk id="10" creationId="{3D6C0ACB-7150-ED0B-BB5A-BA010FA543CD}"/>
          </ac:spMkLst>
        </pc:spChg>
        <pc:spChg chg="add del mod">
          <ac:chgData name="Sreedhar Kumar" userId="1b0f151ce277f70e" providerId="LiveId" clId="{CE34B800-31F9-48CE-A9EC-8DECC085D326}" dt="2025-09-04T04:48:14.318" v="635" actId="21"/>
          <ac:spMkLst>
            <pc:docMk/>
            <pc:sldMk cId="3013343321" sldId="347"/>
            <ac:spMk id="11" creationId="{25BBD000-D92E-3EB0-7DF6-0A42D85C5C26}"/>
          </ac:spMkLst>
        </pc:spChg>
        <pc:spChg chg="add del mod">
          <ac:chgData name="Sreedhar Kumar" userId="1b0f151ce277f70e" providerId="LiveId" clId="{CE34B800-31F9-48CE-A9EC-8DECC085D326}" dt="2025-09-04T04:48:46.935" v="639" actId="21"/>
          <ac:spMkLst>
            <pc:docMk/>
            <pc:sldMk cId="3013343321" sldId="347"/>
            <ac:spMk id="12" creationId="{9230FFFC-94E1-15AB-8DC9-7A8FCE21B2B8}"/>
          </ac:spMkLst>
        </pc:spChg>
        <pc:spChg chg="add mod">
          <ac:chgData name="Sreedhar Kumar" userId="1b0f151ce277f70e" providerId="LiveId" clId="{CE34B800-31F9-48CE-A9EC-8DECC085D326}" dt="2025-09-04T04:48:23.270" v="637" actId="14100"/>
          <ac:spMkLst>
            <pc:docMk/>
            <pc:sldMk cId="3013343321" sldId="347"/>
            <ac:spMk id="13" creationId="{54593D07-3857-8A04-606E-258D1E9908D5}"/>
          </ac:spMkLst>
        </pc:spChg>
        <pc:spChg chg="add del mod">
          <ac:chgData name="Sreedhar Kumar" userId="1b0f151ce277f70e" providerId="LiveId" clId="{CE34B800-31F9-48CE-A9EC-8DECC085D326}" dt="2025-09-04T04:51:38.022" v="669" actId="21"/>
          <ac:spMkLst>
            <pc:docMk/>
            <pc:sldMk cId="3013343321" sldId="347"/>
            <ac:spMk id="14" creationId="{25BBD000-D92E-3EB0-7DF6-0A42D85C5C26}"/>
          </ac:spMkLst>
        </pc:spChg>
        <pc:spChg chg="add mod">
          <ac:chgData name="Sreedhar Kumar" userId="1b0f151ce277f70e" providerId="LiveId" clId="{CE34B800-31F9-48CE-A9EC-8DECC085D326}" dt="2025-09-04T10:31:36.439" v="3300" actId="1076"/>
          <ac:spMkLst>
            <pc:docMk/>
            <pc:sldMk cId="3013343321" sldId="347"/>
            <ac:spMk id="17" creationId="{C1AE7F0A-2049-A5A7-4CA6-386AAF8FC89D}"/>
          </ac:spMkLst>
        </pc:spChg>
        <pc:spChg chg="add del mod">
          <ac:chgData name="Sreedhar Kumar" userId="1b0f151ce277f70e" providerId="LiveId" clId="{CE34B800-31F9-48CE-A9EC-8DECC085D326}" dt="2025-09-04T04:51:14.822" v="665"/>
          <ac:spMkLst>
            <pc:docMk/>
            <pc:sldMk cId="3013343321" sldId="347"/>
            <ac:spMk id="18" creationId="{A706500B-22DE-35D3-9A50-A498361FA18D}"/>
          </ac:spMkLst>
        </pc:spChg>
        <pc:spChg chg="add mod">
          <ac:chgData name="Sreedhar Kumar" userId="1b0f151ce277f70e" providerId="LiveId" clId="{CE34B800-31F9-48CE-A9EC-8DECC085D326}" dt="2025-09-04T04:51:04.813" v="663"/>
          <ac:spMkLst>
            <pc:docMk/>
            <pc:sldMk cId="3013343321" sldId="347"/>
            <ac:spMk id="19" creationId="{9230FFFC-94E1-15AB-8DC9-7A8FCE21B2B8}"/>
          </ac:spMkLst>
        </pc:spChg>
        <pc:spChg chg="add mod">
          <ac:chgData name="Sreedhar Kumar" userId="1b0f151ce277f70e" providerId="LiveId" clId="{CE34B800-31F9-48CE-A9EC-8DECC085D326}" dt="2025-09-04T10:25:02.092" v="3261" actId="255"/>
          <ac:spMkLst>
            <pc:docMk/>
            <pc:sldMk cId="3013343321" sldId="347"/>
            <ac:spMk id="20" creationId="{68AA8A4C-BDA8-CB32-D6FD-D524E6D83A6E}"/>
          </ac:spMkLst>
        </pc:spChg>
        <pc:picChg chg="add mod">
          <ac:chgData name="Sreedhar Kumar" userId="1b0f151ce277f70e" providerId="LiveId" clId="{CE34B800-31F9-48CE-A9EC-8DECC085D326}" dt="2025-09-04T04:49:22.291" v="642" actId="931"/>
          <ac:picMkLst>
            <pc:docMk/>
            <pc:sldMk cId="3013343321" sldId="347"/>
            <ac:picMk id="16" creationId="{89BEC5B4-01B0-AAD0-C4EF-2C6904D83B74}"/>
          </ac:picMkLst>
        </pc:picChg>
      </pc:sldChg>
      <pc:sldChg chg="addSp delSp modSp mod">
        <pc:chgData name="Sreedhar Kumar" userId="1b0f151ce277f70e" providerId="LiveId" clId="{CE34B800-31F9-48CE-A9EC-8DECC085D326}" dt="2025-09-04T04:41:11.319" v="428" actId="1076"/>
        <pc:sldMkLst>
          <pc:docMk/>
          <pc:sldMk cId="512396665" sldId="348"/>
        </pc:sldMkLst>
        <pc:spChg chg="del">
          <ac:chgData name="Sreedhar Kumar" userId="1b0f151ce277f70e" providerId="LiveId" clId="{CE34B800-31F9-48CE-A9EC-8DECC085D326}" dt="2025-09-04T04:40:24.385" v="422" actId="21"/>
          <ac:spMkLst>
            <pc:docMk/>
            <pc:sldMk cId="512396665" sldId="348"/>
            <ac:spMk id="2" creationId="{EC4E5619-0985-32B6-EC73-AFBCAB2F1CFA}"/>
          </ac:spMkLst>
        </pc:spChg>
        <pc:spChg chg="mod">
          <ac:chgData name="Sreedhar Kumar" userId="1b0f151ce277f70e" providerId="LiveId" clId="{CE34B800-31F9-48CE-A9EC-8DECC085D326}" dt="2025-09-04T04:41:06.182" v="427" actId="1076"/>
          <ac:spMkLst>
            <pc:docMk/>
            <pc:sldMk cId="512396665" sldId="348"/>
            <ac:spMk id="5" creationId="{19443C06-A530-329A-9ECC-3E0484827D92}"/>
          </ac:spMkLst>
        </pc:spChg>
        <pc:spChg chg="add del mod">
          <ac:chgData name="Sreedhar Kumar" userId="1b0f151ce277f70e" providerId="LiveId" clId="{CE34B800-31F9-48CE-A9EC-8DECC085D326}" dt="2025-09-04T04:40:40.254" v="423" actId="931"/>
          <ac:spMkLst>
            <pc:docMk/>
            <pc:sldMk cId="512396665" sldId="348"/>
            <ac:spMk id="6" creationId="{0BD49345-57F9-5BA6-5698-959D19DBCA59}"/>
          </ac:spMkLst>
        </pc:spChg>
        <pc:spChg chg="del mod">
          <ac:chgData name="Sreedhar Kumar" userId="1b0f151ce277f70e" providerId="LiveId" clId="{CE34B800-31F9-48CE-A9EC-8DECC085D326}" dt="2025-09-04T04:08:33.528" v="165" actId="3680"/>
          <ac:spMkLst>
            <pc:docMk/>
            <pc:sldMk cId="512396665" sldId="348"/>
            <ac:spMk id="10" creationId="{ED45388B-F6C6-3BAE-BC81-AD233BEC8586}"/>
          </ac:spMkLst>
        </pc:spChg>
        <pc:spChg chg="del">
          <ac:chgData name="Sreedhar Kumar" userId="1b0f151ce277f70e" providerId="LiveId" clId="{CE34B800-31F9-48CE-A9EC-8DECC085D326}" dt="2025-09-04T03:59:28.582" v="6" actId="21"/>
          <ac:spMkLst>
            <pc:docMk/>
            <pc:sldMk cId="512396665" sldId="348"/>
            <ac:spMk id="11" creationId="{B83B2F5C-D09B-2126-5784-589918E6E1A2}"/>
          </ac:spMkLst>
        </pc:spChg>
        <pc:graphicFrameChg chg="add mod ord modGraphic">
          <ac:chgData name="Sreedhar Kumar" userId="1b0f151ce277f70e" providerId="LiveId" clId="{CE34B800-31F9-48CE-A9EC-8DECC085D326}" dt="2025-09-04T04:33:25.596" v="421" actId="20577"/>
          <ac:graphicFrameMkLst>
            <pc:docMk/>
            <pc:sldMk cId="512396665" sldId="348"/>
            <ac:graphicFrameMk id="7" creationId="{DECF406F-FD59-2707-7ECD-CDE2F307F901}"/>
          </ac:graphicFrameMkLst>
        </pc:graphicFrameChg>
        <pc:picChg chg="add mod">
          <ac:chgData name="Sreedhar Kumar" userId="1b0f151ce277f70e" providerId="LiveId" clId="{CE34B800-31F9-48CE-A9EC-8DECC085D326}" dt="2025-09-04T04:41:11.319" v="428" actId="1076"/>
          <ac:picMkLst>
            <pc:docMk/>
            <pc:sldMk cId="512396665" sldId="348"/>
            <ac:picMk id="9" creationId="{243A735D-36FA-12C0-657A-C6DBB479356C}"/>
          </ac:picMkLst>
        </pc:picChg>
      </pc:sldChg>
      <pc:sldChg chg="add del">
        <pc:chgData name="Sreedhar Kumar" userId="1b0f151ce277f70e" providerId="LiveId" clId="{CE34B800-31F9-48CE-A9EC-8DECC085D326}" dt="2025-09-04T10:14:10.792" v="3087" actId="2696"/>
        <pc:sldMkLst>
          <pc:docMk/>
          <pc:sldMk cId="2069428662" sldId="349"/>
        </pc:sldMkLst>
      </pc:sldChg>
      <pc:sldChg chg="add del">
        <pc:chgData name="Sreedhar Kumar" userId="1b0f151ce277f70e" providerId="LiveId" clId="{CE34B800-31F9-48CE-A9EC-8DECC085D326}" dt="2025-09-04T10:14:07.051" v="3086" actId="2696"/>
        <pc:sldMkLst>
          <pc:docMk/>
          <pc:sldMk cId="898190935" sldId="350"/>
        </pc:sldMkLst>
      </pc:sldChg>
      <pc:sldChg chg="addSp delSp modSp mod ord">
        <pc:chgData name="Sreedhar Kumar" userId="1b0f151ce277f70e" providerId="LiveId" clId="{CE34B800-31F9-48CE-A9EC-8DECC085D326}" dt="2025-09-04T07:16:00.362" v="1706" actId="931"/>
        <pc:sldMkLst>
          <pc:docMk/>
          <pc:sldMk cId="1117481658" sldId="351"/>
        </pc:sldMkLst>
        <pc:spChg chg="mod">
          <ac:chgData name="Sreedhar Kumar" userId="1b0f151ce277f70e" providerId="LiveId" clId="{CE34B800-31F9-48CE-A9EC-8DECC085D326}" dt="2025-09-04T06:59:10.174" v="1417" actId="20577"/>
          <ac:spMkLst>
            <pc:docMk/>
            <pc:sldMk cId="1117481658" sldId="351"/>
            <ac:spMk id="2" creationId="{86B3246B-8AB7-A0C9-C6DD-5D9F49D5BC37}"/>
          </ac:spMkLst>
        </pc:spChg>
        <pc:spChg chg="mod">
          <ac:chgData name="Sreedhar Kumar" userId="1b0f151ce277f70e" providerId="LiveId" clId="{CE34B800-31F9-48CE-A9EC-8DECC085D326}" dt="2025-09-04T07:11:03.896" v="1569" actId="20577"/>
          <ac:spMkLst>
            <pc:docMk/>
            <pc:sldMk cId="1117481658" sldId="351"/>
            <ac:spMk id="5" creationId="{B20DCAFD-6C4D-D08A-CF94-0DA099CE4B5A}"/>
          </ac:spMkLst>
        </pc:spChg>
        <pc:spChg chg="del mod">
          <ac:chgData name="Sreedhar Kumar" userId="1b0f151ce277f70e" providerId="LiveId" clId="{CE34B800-31F9-48CE-A9EC-8DECC085D326}" dt="2025-09-04T07:16:00.362" v="1706" actId="931"/>
          <ac:spMkLst>
            <pc:docMk/>
            <pc:sldMk cId="1117481658" sldId="351"/>
            <ac:spMk id="6" creationId="{B0538762-AEBF-8FD9-03AC-305879D2DC17}"/>
          </ac:spMkLst>
        </pc:spChg>
        <pc:spChg chg="add">
          <ac:chgData name="Sreedhar Kumar" userId="1b0f151ce277f70e" providerId="LiveId" clId="{CE34B800-31F9-48CE-A9EC-8DECC085D326}" dt="2025-09-04T07:09:21.669" v="1478"/>
          <ac:spMkLst>
            <pc:docMk/>
            <pc:sldMk cId="1117481658" sldId="351"/>
            <ac:spMk id="7" creationId="{E2E41CE1-5538-158C-848A-78F6BFA0330A}"/>
          </ac:spMkLst>
        </pc:spChg>
        <pc:spChg chg="add">
          <ac:chgData name="Sreedhar Kumar" userId="1b0f151ce277f70e" providerId="LiveId" clId="{CE34B800-31F9-48CE-A9EC-8DECC085D326}" dt="2025-09-04T07:09:38.571" v="1479"/>
          <ac:spMkLst>
            <pc:docMk/>
            <pc:sldMk cId="1117481658" sldId="351"/>
            <ac:spMk id="8" creationId="{01A920D3-C634-97F7-60DD-71DF6B0AFA01}"/>
          </ac:spMkLst>
        </pc:spChg>
        <pc:picChg chg="add mod">
          <ac:chgData name="Sreedhar Kumar" userId="1b0f151ce277f70e" providerId="LiveId" clId="{CE34B800-31F9-48CE-A9EC-8DECC085D326}" dt="2025-09-04T07:16:00.362" v="1706" actId="931"/>
          <ac:picMkLst>
            <pc:docMk/>
            <pc:sldMk cId="1117481658" sldId="351"/>
            <ac:picMk id="10" creationId="{579D23AD-98DB-36D3-B678-DE18724C16A0}"/>
          </ac:picMkLst>
        </pc:picChg>
      </pc:sldChg>
      <pc:sldChg chg="addSp delSp modSp add del mod ord">
        <pc:chgData name="Sreedhar Kumar" userId="1b0f151ce277f70e" providerId="LiveId" clId="{CE34B800-31F9-48CE-A9EC-8DECC085D326}" dt="2025-09-04T10:14:24.861" v="3091"/>
        <pc:sldMkLst>
          <pc:docMk/>
          <pc:sldMk cId="3316775302" sldId="352"/>
        </pc:sldMkLst>
        <pc:spChg chg="mod">
          <ac:chgData name="Sreedhar Kumar" userId="1b0f151ce277f70e" providerId="LiveId" clId="{CE34B800-31F9-48CE-A9EC-8DECC085D326}" dt="2025-09-04T10:12:47.772" v="3080" actId="20577"/>
          <ac:spMkLst>
            <pc:docMk/>
            <pc:sldMk cId="3316775302" sldId="352"/>
            <ac:spMk id="2" creationId="{1CFE0DBD-0B2D-6832-A30D-1A7031851988}"/>
          </ac:spMkLst>
        </pc:spChg>
        <pc:spChg chg="del">
          <ac:chgData name="Sreedhar Kumar" userId="1b0f151ce277f70e" providerId="LiveId" clId="{CE34B800-31F9-48CE-A9EC-8DECC085D326}" dt="2025-09-04T10:01:59.044" v="2959" actId="21"/>
          <ac:spMkLst>
            <pc:docMk/>
            <pc:sldMk cId="3316775302" sldId="352"/>
            <ac:spMk id="3" creationId="{655A5A04-AC5B-B4F0-7404-47D8B3C743A5}"/>
          </ac:spMkLst>
        </pc:spChg>
        <pc:spChg chg="add del mod">
          <ac:chgData name="Sreedhar Kumar" userId="1b0f151ce277f70e" providerId="LiveId" clId="{CE34B800-31F9-48CE-A9EC-8DECC085D326}" dt="2025-09-04T09:51:34.554" v="2778"/>
          <ac:spMkLst>
            <pc:docMk/>
            <pc:sldMk cId="3316775302" sldId="352"/>
            <ac:spMk id="7" creationId="{24497096-931C-0CCB-5E0C-285410BBDD5F}"/>
          </ac:spMkLst>
        </pc:spChg>
        <pc:spChg chg="add del mod">
          <ac:chgData name="Sreedhar Kumar" userId="1b0f151ce277f70e" providerId="LiveId" clId="{CE34B800-31F9-48CE-A9EC-8DECC085D326}" dt="2025-09-04T09:55:52.805" v="2874" actId="21"/>
          <ac:spMkLst>
            <pc:docMk/>
            <pc:sldMk cId="3316775302" sldId="352"/>
            <ac:spMk id="10" creationId="{E90FFAFC-3B99-BB95-EA28-A379352874E6}"/>
          </ac:spMkLst>
        </pc:spChg>
        <pc:graphicFrameChg chg="del">
          <ac:chgData name="Sreedhar Kumar" userId="1b0f151ce277f70e" providerId="LiveId" clId="{CE34B800-31F9-48CE-A9EC-8DECC085D326}" dt="2025-09-04T09:51:26.374" v="2777" actId="21"/>
          <ac:graphicFrameMkLst>
            <pc:docMk/>
            <pc:sldMk cId="3316775302" sldId="352"/>
            <ac:graphicFrameMk id="6" creationId="{FCA28DE6-C101-C79F-9EA4-ADCD87209AD5}"/>
          </ac:graphicFrameMkLst>
        </pc:graphicFrameChg>
        <pc:graphicFrameChg chg="add del mod modGraphic">
          <ac:chgData name="Sreedhar Kumar" userId="1b0f151ce277f70e" providerId="LiveId" clId="{CE34B800-31F9-48CE-A9EC-8DECC085D326}" dt="2025-09-04T09:55:45.635" v="2873" actId="21"/>
          <ac:graphicFrameMkLst>
            <pc:docMk/>
            <pc:sldMk cId="3316775302" sldId="352"/>
            <ac:graphicFrameMk id="8" creationId="{FCA28DE6-C101-C79F-9EA4-ADCD87209AD5}"/>
          </ac:graphicFrameMkLst>
        </pc:graphicFrameChg>
        <pc:graphicFrameChg chg="add del mod modGraphic">
          <ac:chgData name="Sreedhar Kumar" userId="1b0f151ce277f70e" providerId="LiveId" clId="{CE34B800-31F9-48CE-A9EC-8DECC085D326}" dt="2025-09-04T09:59:23.153" v="2903" actId="21"/>
          <ac:graphicFrameMkLst>
            <pc:docMk/>
            <pc:sldMk cId="3316775302" sldId="352"/>
            <ac:graphicFrameMk id="11" creationId="{DEBCC3C4-76A5-EA63-27EC-2B2A9EB661E0}"/>
          </ac:graphicFrameMkLst>
        </pc:graphicFrameChg>
        <pc:graphicFrameChg chg="add mod modGraphic">
          <ac:chgData name="Sreedhar Kumar" userId="1b0f151ce277f70e" providerId="LiveId" clId="{CE34B800-31F9-48CE-A9EC-8DECC085D326}" dt="2025-09-04T10:13:19.051" v="3084" actId="14734"/>
          <ac:graphicFrameMkLst>
            <pc:docMk/>
            <pc:sldMk cId="3316775302" sldId="352"/>
            <ac:graphicFrameMk id="12" creationId="{DEF5C680-B5BA-8D6A-6739-005E7DE8A87E}"/>
          </ac:graphicFrameMkLst>
        </pc:graphicFrameChg>
      </pc:sldChg>
      <pc:sldChg chg="add del">
        <pc:chgData name="Sreedhar Kumar" userId="1b0f151ce277f70e" providerId="LiveId" clId="{CE34B800-31F9-48CE-A9EC-8DECC085D326}" dt="2025-09-04T10:14:18.029" v="3089" actId="2696"/>
        <pc:sldMkLst>
          <pc:docMk/>
          <pc:sldMk cId="433481746" sldId="354"/>
        </pc:sldMkLst>
      </pc:sldChg>
      <pc:sldChg chg="add del">
        <pc:chgData name="Sreedhar Kumar" userId="1b0f151ce277f70e" providerId="LiveId" clId="{CE34B800-31F9-48CE-A9EC-8DECC085D326}" dt="2025-09-04T10:14:14.586" v="3088" actId="2696"/>
        <pc:sldMkLst>
          <pc:docMk/>
          <pc:sldMk cId="3088177295" sldId="355"/>
        </pc:sldMkLst>
      </pc:sldChg>
      <pc:sldChg chg="addSp modSp mod ord">
        <pc:chgData name="Sreedhar Kumar" userId="1b0f151ce277f70e" providerId="LiveId" clId="{CE34B800-31F9-48CE-A9EC-8DECC085D326}" dt="2025-09-05T06:14:29.328" v="3446" actId="20577"/>
        <pc:sldMkLst>
          <pc:docMk/>
          <pc:sldMk cId="438040838" sldId="356"/>
        </pc:sldMkLst>
        <pc:spChg chg="add mod">
          <ac:chgData name="Sreedhar Kumar" userId="1b0f151ce277f70e" providerId="LiveId" clId="{CE34B800-31F9-48CE-A9EC-8DECC085D326}" dt="2025-09-04T06:57:06.848" v="1378" actId="1076"/>
          <ac:spMkLst>
            <pc:docMk/>
            <pc:sldMk cId="438040838" sldId="356"/>
            <ac:spMk id="2" creationId="{2CF3ACEA-AAD0-17A5-C7BC-5922A426B07C}"/>
          </ac:spMkLst>
        </pc:spChg>
        <pc:spChg chg="mod">
          <ac:chgData name="Sreedhar Kumar" userId="1b0f151ce277f70e" providerId="LiveId" clId="{CE34B800-31F9-48CE-A9EC-8DECC085D326}" dt="2025-09-04T10:16:17.889" v="3107" actId="1076"/>
          <ac:spMkLst>
            <pc:docMk/>
            <pc:sldMk cId="438040838" sldId="356"/>
            <ac:spMk id="3" creationId="{1697D649-277C-A20F-F588-7EA2B85B1299}"/>
          </ac:spMkLst>
        </pc:spChg>
        <pc:spChg chg="mod">
          <ac:chgData name="Sreedhar Kumar" userId="1b0f151ce277f70e" providerId="LiveId" clId="{CE34B800-31F9-48CE-A9EC-8DECC085D326}" dt="2025-09-05T06:14:29.328" v="3446" actId="20577"/>
          <ac:spMkLst>
            <pc:docMk/>
            <pc:sldMk cId="438040838" sldId="356"/>
            <ac:spMk id="15" creationId="{6EF8E06F-4153-981B-474D-3D483B6F4F84}"/>
          </ac:spMkLst>
        </pc:spChg>
        <pc:picChg chg="add mod">
          <ac:chgData name="Sreedhar Kumar" userId="1b0f151ce277f70e" providerId="LiveId" clId="{CE34B800-31F9-48CE-A9EC-8DECC085D326}" dt="2025-09-04T06:57:40.622" v="1383" actId="1076"/>
          <ac:picMkLst>
            <pc:docMk/>
            <pc:sldMk cId="438040838" sldId="356"/>
            <ac:picMk id="5" creationId="{C97F8727-45D3-39DE-24A5-E3BEA56890EA}"/>
          </ac:picMkLst>
        </pc:picChg>
        <pc:picChg chg="mod">
          <ac:chgData name="Sreedhar Kumar" userId="1b0f151ce277f70e" providerId="LiveId" clId="{CE34B800-31F9-48CE-A9EC-8DECC085D326}" dt="2025-09-04T10:16:05.419" v="3106" actId="1076"/>
          <ac:picMkLst>
            <pc:docMk/>
            <pc:sldMk cId="438040838" sldId="356"/>
            <ac:picMk id="12" creationId="{8AB2ECDC-2C97-9031-6EF9-11EF690976ED}"/>
          </ac:picMkLst>
        </pc:picChg>
        <pc:picChg chg="mod">
          <ac:chgData name="Sreedhar Kumar" userId="1b0f151ce277f70e" providerId="LiveId" clId="{CE34B800-31F9-48CE-A9EC-8DECC085D326}" dt="2025-09-04T10:15:48.766" v="3103" actId="1076"/>
          <ac:picMkLst>
            <pc:docMk/>
            <pc:sldMk cId="438040838" sldId="356"/>
            <ac:picMk id="26" creationId="{DE43C393-A639-F47D-D8A8-BAF189C58382}"/>
          </ac:picMkLst>
        </pc:picChg>
        <pc:cxnChg chg="add mod">
          <ac:chgData name="Sreedhar Kumar" userId="1b0f151ce277f70e" providerId="LiveId" clId="{CE34B800-31F9-48CE-A9EC-8DECC085D326}" dt="2025-09-04T06:57:30.174" v="1381" actId="1076"/>
          <ac:cxnSpMkLst>
            <pc:docMk/>
            <pc:sldMk cId="438040838" sldId="356"/>
            <ac:cxnSpMk id="4" creationId="{A2EB118F-1428-6817-BF6A-5325750344BE}"/>
          </ac:cxnSpMkLst>
        </pc:cxnChg>
        <pc:cxnChg chg="mod">
          <ac:chgData name="Sreedhar Kumar" userId="1b0f151ce277f70e" providerId="LiveId" clId="{CE34B800-31F9-48CE-A9EC-8DECC085D326}" dt="2025-09-04T10:15:57.098" v="3105" actId="1076"/>
          <ac:cxnSpMkLst>
            <pc:docMk/>
            <pc:sldMk cId="438040838" sldId="356"/>
            <ac:cxnSpMk id="25" creationId="{DE502E84-5063-F43E-AC45-9F5CEAA69246}"/>
          </ac:cxnSpMkLst>
        </pc:cxnChg>
      </pc:sldChg>
      <pc:sldChg chg="addSp delSp modSp new mod">
        <pc:chgData name="Sreedhar Kumar" userId="1b0f151ce277f70e" providerId="LiveId" clId="{CE34B800-31F9-48CE-A9EC-8DECC085D326}" dt="2025-09-04T05:41:14.817" v="1082" actId="255"/>
        <pc:sldMkLst>
          <pc:docMk/>
          <pc:sldMk cId="453721635" sldId="357"/>
        </pc:sldMkLst>
        <pc:spChg chg="mod">
          <ac:chgData name="Sreedhar Kumar" userId="1b0f151ce277f70e" providerId="LiveId" clId="{CE34B800-31F9-48CE-A9EC-8DECC085D326}" dt="2025-09-04T04:53:54.995" v="687" actId="20577"/>
          <ac:spMkLst>
            <pc:docMk/>
            <pc:sldMk cId="453721635" sldId="357"/>
            <ac:spMk id="2" creationId="{A555285E-E5BD-09AA-8DDA-7DC626D25472}"/>
          </ac:spMkLst>
        </pc:spChg>
        <pc:spChg chg="mod">
          <ac:chgData name="Sreedhar Kumar" userId="1b0f151ce277f70e" providerId="LiveId" clId="{CE34B800-31F9-48CE-A9EC-8DECC085D326}" dt="2025-09-04T05:41:14.817" v="1082" actId="255"/>
          <ac:spMkLst>
            <pc:docMk/>
            <pc:sldMk cId="453721635" sldId="357"/>
            <ac:spMk id="3" creationId="{CAD54303-508C-05E5-AABD-4A34AB29CE3B}"/>
          </ac:spMkLst>
        </pc:spChg>
        <pc:spChg chg="del">
          <ac:chgData name="Sreedhar Kumar" userId="1b0f151ce277f70e" providerId="LiveId" clId="{CE34B800-31F9-48CE-A9EC-8DECC085D326}" dt="2025-09-04T05:08:18.481" v="841" actId="931"/>
          <ac:spMkLst>
            <pc:docMk/>
            <pc:sldMk cId="453721635" sldId="357"/>
            <ac:spMk id="4" creationId="{DAACA4A7-BCA3-0A98-42D5-DBB83459CECB}"/>
          </ac:spMkLst>
        </pc:spChg>
        <pc:picChg chg="add mod">
          <ac:chgData name="Sreedhar Kumar" userId="1b0f151ce277f70e" providerId="LiveId" clId="{CE34B800-31F9-48CE-A9EC-8DECC085D326}" dt="2025-09-04T05:08:23.671" v="842" actId="1076"/>
          <ac:picMkLst>
            <pc:docMk/>
            <pc:sldMk cId="453721635" sldId="357"/>
            <ac:picMk id="8" creationId="{3FFE4246-F870-EE3A-940E-4395B6A3AE55}"/>
          </ac:picMkLst>
        </pc:picChg>
      </pc:sldChg>
      <pc:sldChg chg="addSp delSp modSp new mod ord">
        <pc:chgData name="Sreedhar Kumar" userId="1b0f151ce277f70e" providerId="LiveId" clId="{CE34B800-31F9-48CE-A9EC-8DECC085D326}" dt="2025-09-04T06:36:16.524" v="1217" actId="1076"/>
        <pc:sldMkLst>
          <pc:docMk/>
          <pc:sldMk cId="4104238560" sldId="358"/>
        </pc:sldMkLst>
        <pc:spChg chg="mod">
          <ac:chgData name="Sreedhar Kumar" userId="1b0f151ce277f70e" providerId="LiveId" clId="{CE34B800-31F9-48CE-A9EC-8DECC085D326}" dt="2025-09-04T06:05:55.363" v="1135"/>
          <ac:spMkLst>
            <pc:docMk/>
            <pc:sldMk cId="4104238560" sldId="358"/>
            <ac:spMk id="2" creationId="{4C5062DC-5BA0-50EF-20BB-A1D4F1C63515}"/>
          </ac:spMkLst>
        </pc:spChg>
        <pc:spChg chg="del">
          <ac:chgData name="Sreedhar Kumar" userId="1b0f151ce277f70e" providerId="LiveId" clId="{CE34B800-31F9-48CE-A9EC-8DECC085D326}" dt="2025-09-04T06:09:40.653" v="1137" actId="21"/>
          <ac:spMkLst>
            <pc:docMk/>
            <pc:sldMk cId="4104238560" sldId="358"/>
            <ac:spMk id="3" creationId="{90832610-6C45-C843-8C9E-FC3497434875}"/>
          </ac:spMkLst>
        </pc:spChg>
        <pc:spChg chg="del">
          <ac:chgData name="Sreedhar Kumar" userId="1b0f151ce277f70e" providerId="LiveId" clId="{CE34B800-31F9-48CE-A9EC-8DECC085D326}" dt="2025-09-04T06:11:26.072" v="1154" actId="931"/>
          <ac:spMkLst>
            <pc:docMk/>
            <pc:sldMk cId="4104238560" sldId="358"/>
            <ac:spMk id="4" creationId="{E50B5711-D55B-F559-2723-22622E22B464}"/>
          </ac:spMkLst>
        </pc:spChg>
        <pc:spChg chg="add mod">
          <ac:chgData name="Sreedhar Kumar" userId="1b0f151ce277f70e" providerId="LiveId" clId="{CE34B800-31F9-48CE-A9EC-8DECC085D326}" dt="2025-09-04T06:35:34.521" v="1201" actId="1076"/>
          <ac:spMkLst>
            <pc:docMk/>
            <pc:sldMk cId="4104238560" sldId="358"/>
            <ac:spMk id="7" creationId="{452A3560-D857-16FB-65DF-56293B650FA3}"/>
          </ac:spMkLst>
        </pc:spChg>
        <pc:spChg chg="add mod">
          <ac:chgData name="Sreedhar Kumar" userId="1b0f151ce277f70e" providerId="LiveId" clId="{CE34B800-31F9-48CE-A9EC-8DECC085D326}" dt="2025-09-04T06:09:53.513" v="1139"/>
          <ac:spMkLst>
            <pc:docMk/>
            <pc:sldMk cId="4104238560" sldId="358"/>
            <ac:spMk id="8" creationId="{90832610-6C45-C843-8C9E-FC3497434875}"/>
          </ac:spMkLst>
        </pc:spChg>
        <pc:spChg chg="add mod">
          <ac:chgData name="Sreedhar Kumar" userId="1b0f151ce277f70e" providerId="LiveId" clId="{CE34B800-31F9-48CE-A9EC-8DECC085D326}" dt="2025-09-04T06:09:59.156" v="1141"/>
          <ac:spMkLst>
            <pc:docMk/>
            <pc:sldMk cId="4104238560" sldId="358"/>
            <ac:spMk id="9" creationId="{3620D375-98FE-98F4-9BB9-8A8559CD04E4}"/>
          </ac:spMkLst>
        </pc:spChg>
        <pc:spChg chg="add mod">
          <ac:chgData name="Sreedhar Kumar" userId="1b0f151ce277f70e" providerId="LiveId" clId="{CE34B800-31F9-48CE-A9EC-8DECC085D326}" dt="2025-09-04T06:10:10.321" v="1147"/>
          <ac:spMkLst>
            <pc:docMk/>
            <pc:sldMk cId="4104238560" sldId="358"/>
            <ac:spMk id="10" creationId="{B02F6059-F41A-8EC9-416F-FCEC8CF95F21}"/>
          </ac:spMkLst>
        </pc:spChg>
        <pc:spChg chg="add mod">
          <ac:chgData name="Sreedhar Kumar" userId="1b0f151ce277f70e" providerId="LiveId" clId="{CE34B800-31F9-48CE-A9EC-8DECC085D326}" dt="2025-09-04T06:36:09.671" v="1216" actId="207"/>
          <ac:spMkLst>
            <pc:docMk/>
            <pc:sldMk cId="4104238560" sldId="358"/>
            <ac:spMk id="13" creationId="{3482A4F6-D942-CAD2-DC3C-64A88E0FEE5E}"/>
          </ac:spMkLst>
        </pc:spChg>
        <pc:picChg chg="add mod">
          <ac:chgData name="Sreedhar Kumar" userId="1b0f151ce277f70e" providerId="LiveId" clId="{CE34B800-31F9-48CE-A9EC-8DECC085D326}" dt="2025-09-04T06:36:16.524" v="1217" actId="1076"/>
          <ac:picMkLst>
            <pc:docMk/>
            <pc:sldMk cId="4104238560" sldId="358"/>
            <ac:picMk id="12" creationId="{8D18CC6D-D383-AB10-6E61-3FB4462598E3}"/>
          </ac:picMkLst>
        </pc:picChg>
      </pc:sldChg>
      <pc:sldChg chg="addSp delSp modSp new mod">
        <pc:chgData name="Sreedhar Kumar" userId="1b0f151ce277f70e" providerId="LiveId" clId="{CE34B800-31F9-48CE-A9EC-8DECC085D326}" dt="2025-09-04T10:23:20.278" v="3247" actId="21"/>
        <pc:sldMkLst>
          <pc:docMk/>
          <pc:sldMk cId="113328343" sldId="359"/>
        </pc:sldMkLst>
        <pc:spChg chg="mod">
          <ac:chgData name="Sreedhar Kumar" userId="1b0f151ce277f70e" providerId="LiveId" clId="{CE34B800-31F9-48CE-A9EC-8DECC085D326}" dt="2025-09-04T05:12:03.021" v="866"/>
          <ac:spMkLst>
            <pc:docMk/>
            <pc:sldMk cId="113328343" sldId="359"/>
            <ac:spMk id="2" creationId="{1AE547E6-5816-0216-7A8B-D99666656685}"/>
          </ac:spMkLst>
        </pc:spChg>
        <pc:spChg chg="del mod">
          <ac:chgData name="Sreedhar Kumar" userId="1b0f151ce277f70e" providerId="LiveId" clId="{CE34B800-31F9-48CE-A9EC-8DECC085D326}" dt="2025-09-04T05:43:57.635" v="1115" actId="21"/>
          <ac:spMkLst>
            <pc:docMk/>
            <pc:sldMk cId="113328343" sldId="359"/>
            <ac:spMk id="3" creationId="{4B3CBBA4-288A-38DF-62D6-BB6A382FB57F}"/>
          </ac:spMkLst>
        </pc:spChg>
        <pc:spChg chg="del mod">
          <ac:chgData name="Sreedhar Kumar" userId="1b0f151ce277f70e" providerId="LiveId" clId="{CE34B800-31F9-48CE-A9EC-8DECC085D326}" dt="2025-09-04T06:04:59.763" v="1130" actId="931"/>
          <ac:spMkLst>
            <pc:docMk/>
            <pc:sldMk cId="113328343" sldId="359"/>
            <ac:spMk id="4" creationId="{6972795E-4F95-AB17-3D1B-B24735560364}"/>
          </ac:spMkLst>
        </pc:spChg>
        <pc:spChg chg="del">
          <ac:chgData name="Sreedhar Kumar" userId="1b0f151ce277f70e" providerId="LiveId" clId="{CE34B800-31F9-48CE-A9EC-8DECC085D326}" dt="2025-09-04T10:23:20.278" v="3247" actId="21"/>
          <ac:spMkLst>
            <pc:docMk/>
            <pc:sldMk cId="113328343" sldId="359"/>
            <ac:spMk id="5" creationId="{BFAA3048-EF69-3DCF-B10A-4FDE6A6AB8F8}"/>
          </ac:spMkLst>
        </pc:spChg>
        <pc:spChg chg="add mod">
          <ac:chgData name="Sreedhar Kumar" userId="1b0f151ce277f70e" providerId="LiveId" clId="{CE34B800-31F9-48CE-A9EC-8DECC085D326}" dt="2025-09-04T05:43:51.161" v="1114" actId="1076"/>
          <ac:spMkLst>
            <pc:docMk/>
            <pc:sldMk cId="113328343" sldId="359"/>
            <ac:spMk id="7" creationId="{F0EF7408-6675-29F3-F5A9-C719FF45BC12}"/>
          </ac:spMkLst>
        </pc:spChg>
        <pc:spChg chg="add mod">
          <ac:chgData name="Sreedhar Kumar" userId="1b0f151ce277f70e" providerId="LiveId" clId="{CE34B800-31F9-48CE-A9EC-8DECC085D326}" dt="2025-09-04T05:46:34.518" v="1129" actId="14100"/>
          <ac:spMkLst>
            <pc:docMk/>
            <pc:sldMk cId="113328343" sldId="359"/>
            <ac:spMk id="8" creationId="{BA0D9FD8-86D8-A18A-689D-6C2E89FD96AC}"/>
          </ac:spMkLst>
        </pc:spChg>
        <pc:spChg chg="add del mod">
          <ac:chgData name="Sreedhar Kumar" userId="1b0f151ce277f70e" providerId="LiveId" clId="{CE34B800-31F9-48CE-A9EC-8DECC085D326}" dt="2025-09-04T06:33:43.079" v="1197" actId="931"/>
          <ac:spMkLst>
            <pc:docMk/>
            <pc:sldMk cId="113328343" sldId="359"/>
            <ac:spMk id="12" creationId="{650F8CF7-6ADA-05DF-528A-669D3851208C}"/>
          </ac:spMkLst>
        </pc:spChg>
        <pc:picChg chg="add del mod">
          <ac:chgData name="Sreedhar Kumar" userId="1b0f151ce277f70e" providerId="LiveId" clId="{CE34B800-31F9-48CE-A9EC-8DECC085D326}" dt="2025-09-04T06:06:11.638" v="1136" actId="21"/>
          <ac:picMkLst>
            <pc:docMk/>
            <pc:sldMk cId="113328343" sldId="359"/>
            <ac:picMk id="10" creationId="{BB699EB0-0E3B-AA0D-E20A-498EC7B45906}"/>
          </ac:picMkLst>
        </pc:picChg>
        <pc:picChg chg="add mod">
          <ac:chgData name="Sreedhar Kumar" userId="1b0f151ce277f70e" providerId="LiveId" clId="{CE34B800-31F9-48CE-A9EC-8DECC085D326}" dt="2025-09-04T06:33:48.102" v="1198" actId="14100"/>
          <ac:picMkLst>
            <pc:docMk/>
            <pc:sldMk cId="113328343" sldId="359"/>
            <ac:picMk id="14" creationId="{7085F03E-1F04-30B8-0BE9-AEE221419F66}"/>
          </ac:picMkLst>
        </pc:picChg>
      </pc:sldChg>
      <pc:sldChg chg="addSp delSp modSp new mod">
        <pc:chgData name="Sreedhar Kumar" userId="1b0f151ce277f70e" providerId="LiveId" clId="{CE34B800-31F9-48CE-A9EC-8DECC085D326}" dt="2025-09-04T06:34:40.389" v="1200" actId="207"/>
        <pc:sldMkLst>
          <pc:docMk/>
          <pc:sldMk cId="334681607" sldId="360"/>
        </pc:sldMkLst>
        <pc:spChg chg="mod">
          <ac:chgData name="Sreedhar Kumar" userId="1b0f151ce277f70e" providerId="LiveId" clId="{CE34B800-31F9-48CE-A9EC-8DECC085D326}" dt="2025-09-04T06:12:02.949" v="1160"/>
          <ac:spMkLst>
            <pc:docMk/>
            <pc:sldMk cId="334681607" sldId="360"/>
            <ac:spMk id="2" creationId="{B5A13937-2E39-2CA6-1079-0C9C3ED50360}"/>
          </ac:spMkLst>
        </pc:spChg>
        <pc:spChg chg="del">
          <ac:chgData name="Sreedhar Kumar" userId="1b0f151ce277f70e" providerId="LiveId" clId="{CE34B800-31F9-48CE-A9EC-8DECC085D326}" dt="2025-09-04T06:12:07.868" v="1161" actId="21"/>
          <ac:spMkLst>
            <pc:docMk/>
            <pc:sldMk cId="334681607" sldId="360"/>
            <ac:spMk id="3" creationId="{80403551-120E-1ACB-93F6-FD5FA02D6FDE}"/>
          </ac:spMkLst>
        </pc:spChg>
        <pc:spChg chg="del">
          <ac:chgData name="Sreedhar Kumar" userId="1b0f151ce277f70e" providerId="LiveId" clId="{CE34B800-31F9-48CE-A9EC-8DECC085D326}" dt="2025-09-04T06:16:10.790" v="1194" actId="931"/>
          <ac:spMkLst>
            <pc:docMk/>
            <pc:sldMk cId="334681607" sldId="360"/>
            <ac:spMk id="4" creationId="{16FA380F-B102-B43D-B57D-C396512E0553}"/>
          </ac:spMkLst>
        </pc:spChg>
        <pc:spChg chg="add del mod">
          <ac:chgData name="Sreedhar Kumar" userId="1b0f151ce277f70e" providerId="LiveId" clId="{CE34B800-31F9-48CE-A9EC-8DECC085D326}" dt="2025-09-04T06:14:03.692" v="1169" actId="478"/>
          <ac:spMkLst>
            <pc:docMk/>
            <pc:sldMk cId="334681607" sldId="360"/>
            <ac:spMk id="7" creationId="{720123E2-C2B8-716A-11E5-FB930775DBD1}"/>
          </ac:spMkLst>
        </pc:spChg>
        <pc:spChg chg="add mod">
          <ac:chgData name="Sreedhar Kumar" userId="1b0f151ce277f70e" providerId="LiveId" clId="{CE34B800-31F9-48CE-A9EC-8DECC085D326}" dt="2025-09-04T06:34:40.389" v="1200" actId="207"/>
          <ac:spMkLst>
            <pc:docMk/>
            <pc:sldMk cId="334681607" sldId="360"/>
            <ac:spMk id="8" creationId="{F604D531-29A9-EC6E-3C38-079F0BDE28AA}"/>
          </ac:spMkLst>
        </pc:spChg>
        <pc:spChg chg="add mod">
          <ac:chgData name="Sreedhar Kumar" userId="1b0f151ce277f70e" providerId="LiveId" clId="{CE34B800-31F9-48CE-A9EC-8DECC085D326}" dt="2025-09-04T06:16:01.058" v="1193" actId="255"/>
          <ac:spMkLst>
            <pc:docMk/>
            <pc:sldMk cId="334681607" sldId="360"/>
            <ac:spMk id="9" creationId="{5E5E4E7B-1AE1-DDE2-A84A-16719289BF6B}"/>
          </ac:spMkLst>
        </pc:spChg>
        <pc:picChg chg="add mod">
          <ac:chgData name="Sreedhar Kumar" userId="1b0f151ce277f70e" providerId="LiveId" clId="{CE34B800-31F9-48CE-A9EC-8DECC085D326}" dt="2025-09-04T06:16:19.219" v="1196" actId="14100"/>
          <ac:picMkLst>
            <pc:docMk/>
            <pc:sldMk cId="334681607" sldId="360"/>
            <ac:picMk id="11" creationId="{B2CA78C1-361C-81E8-88EA-00FB753FF437}"/>
          </ac:picMkLst>
        </pc:picChg>
      </pc:sldChg>
      <pc:sldChg chg="addSp delSp modSp new mod">
        <pc:chgData name="Sreedhar Kumar" userId="1b0f151ce277f70e" providerId="LiveId" clId="{CE34B800-31F9-48CE-A9EC-8DECC085D326}" dt="2025-09-04T10:24:16.111" v="3258" actId="14100"/>
        <pc:sldMkLst>
          <pc:docMk/>
          <pc:sldMk cId="2702727045" sldId="361"/>
        </pc:sldMkLst>
        <pc:spChg chg="mod">
          <ac:chgData name="Sreedhar Kumar" userId="1b0f151ce277f70e" providerId="LiveId" clId="{CE34B800-31F9-48CE-A9EC-8DECC085D326}" dt="2025-09-04T10:24:16.111" v="3258" actId="14100"/>
          <ac:spMkLst>
            <pc:docMk/>
            <pc:sldMk cId="2702727045" sldId="361"/>
            <ac:spMk id="2" creationId="{20A0A1D6-528B-87EC-507E-E24530BE8D50}"/>
          </ac:spMkLst>
        </pc:spChg>
        <pc:spChg chg="del mod">
          <ac:chgData name="Sreedhar Kumar" userId="1b0f151ce277f70e" providerId="LiveId" clId="{CE34B800-31F9-48CE-A9EC-8DECC085D326}" dt="2025-09-04T05:31:19.894" v="892" actId="931"/>
          <ac:spMkLst>
            <pc:docMk/>
            <pc:sldMk cId="2702727045" sldId="361"/>
            <ac:spMk id="3" creationId="{57EE374F-5835-647E-34D9-3CFD024ADCAA}"/>
          </ac:spMkLst>
        </pc:spChg>
        <pc:spChg chg="add del mod">
          <ac:chgData name="Sreedhar Kumar" userId="1b0f151ce277f70e" providerId="LiveId" clId="{CE34B800-31F9-48CE-A9EC-8DECC085D326}" dt="2025-09-04T05:30:35.715" v="884" actId="21"/>
          <ac:spMkLst>
            <pc:docMk/>
            <pc:sldMk cId="2702727045" sldId="361"/>
            <ac:spMk id="6" creationId="{5DBE3368-EDA0-4A7B-38F6-122ACBF8F6E1}"/>
          </ac:spMkLst>
        </pc:spChg>
        <pc:spChg chg="add del mod">
          <ac:chgData name="Sreedhar Kumar" userId="1b0f151ce277f70e" providerId="LiveId" clId="{CE34B800-31F9-48CE-A9EC-8DECC085D326}" dt="2025-09-04T05:35:06.625" v="904" actId="21"/>
          <ac:spMkLst>
            <pc:docMk/>
            <pc:sldMk cId="2702727045" sldId="361"/>
            <ac:spMk id="9" creationId="{A69F640C-7289-A350-5EAD-AFFF5639A019}"/>
          </ac:spMkLst>
        </pc:spChg>
        <pc:spChg chg="add del mod">
          <ac:chgData name="Sreedhar Kumar" userId="1b0f151ce277f70e" providerId="LiveId" clId="{CE34B800-31F9-48CE-A9EC-8DECC085D326}" dt="2025-09-04T05:35:01.604" v="903" actId="1076"/>
          <ac:spMkLst>
            <pc:docMk/>
            <pc:sldMk cId="2702727045" sldId="361"/>
            <ac:spMk id="10" creationId="{BFFF4444-6845-5F66-B353-0420206899FA}"/>
          </ac:spMkLst>
        </pc:spChg>
        <pc:spChg chg="add del mod">
          <ac:chgData name="Sreedhar Kumar" userId="1b0f151ce277f70e" providerId="LiveId" clId="{CE34B800-31F9-48CE-A9EC-8DECC085D326}" dt="2025-09-04T05:35:17.040" v="906" actId="21"/>
          <ac:spMkLst>
            <pc:docMk/>
            <pc:sldMk cId="2702727045" sldId="361"/>
            <ac:spMk id="11" creationId="{A69F640C-7289-A350-5EAD-AFFF5639A019}"/>
          </ac:spMkLst>
        </pc:spChg>
        <pc:spChg chg="add mod">
          <ac:chgData name="Sreedhar Kumar" userId="1b0f151ce277f70e" providerId="LiveId" clId="{CE34B800-31F9-48CE-A9EC-8DECC085D326}" dt="2025-09-04T10:23:40.277" v="3249" actId="20577"/>
          <ac:spMkLst>
            <pc:docMk/>
            <pc:sldMk cId="2702727045" sldId="361"/>
            <ac:spMk id="12" creationId="{7CB0155D-71B2-8937-97CB-43906CBABFEE}"/>
          </ac:spMkLst>
        </pc:spChg>
        <pc:picChg chg="add mod">
          <ac:chgData name="Sreedhar Kumar" userId="1b0f151ce277f70e" providerId="LiveId" clId="{CE34B800-31F9-48CE-A9EC-8DECC085D326}" dt="2025-09-04T05:31:39.488" v="895" actId="1076"/>
          <ac:picMkLst>
            <pc:docMk/>
            <pc:sldMk cId="2702727045" sldId="361"/>
            <ac:picMk id="8" creationId="{BF538B21-471D-53C9-E3A7-49075A329787}"/>
          </ac:picMkLst>
        </pc:picChg>
      </pc:sldChg>
      <pc:sldChg chg="addSp delSp modSp new mod">
        <pc:chgData name="Sreedhar Kumar" userId="1b0f151ce277f70e" providerId="LiveId" clId="{CE34B800-31F9-48CE-A9EC-8DECC085D326}" dt="2025-09-04T06:54:02.333" v="1262"/>
        <pc:sldMkLst>
          <pc:docMk/>
          <pc:sldMk cId="3019941050" sldId="362"/>
        </pc:sldMkLst>
        <pc:spChg chg="mod">
          <ac:chgData name="Sreedhar Kumar" userId="1b0f151ce277f70e" providerId="LiveId" clId="{CE34B800-31F9-48CE-A9EC-8DECC085D326}" dt="2025-09-04T06:54:02.333" v="1262"/>
          <ac:spMkLst>
            <pc:docMk/>
            <pc:sldMk cId="3019941050" sldId="362"/>
            <ac:spMk id="2" creationId="{6825610C-CD63-C7B0-E900-148F1C6BB9A3}"/>
          </ac:spMkLst>
        </pc:spChg>
        <pc:spChg chg="del">
          <ac:chgData name="Sreedhar Kumar" userId="1b0f151ce277f70e" providerId="LiveId" clId="{CE34B800-31F9-48CE-A9EC-8DECC085D326}" dt="2025-09-04T06:49:40.095" v="1222" actId="21"/>
          <ac:spMkLst>
            <pc:docMk/>
            <pc:sldMk cId="3019941050" sldId="362"/>
            <ac:spMk id="3" creationId="{41DD786C-D576-000A-5D14-D1A0B252059E}"/>
          </ac:spMkLst>
        </pc:spChg>
        <pc:spChg chg="del">
          <ac:chgData name="Sreedhar Kumar" userId="1b0f151ce277f70e" providerId="LiveId" clId="{CE34B800-31F9-48CE-A9EC-8DECC085D326}" dt="2025-09-04T06:53:35.573" v="1258" actId="931"/>
          <ac:spMkLst>
            <pc:docMk/>
            <pc:sldMk cId="3019941050" sldId="362"/>
            <ac:spMk id="4" creationId="{0717F82B-B138-688F-64B9-CDFC356550B5}"/>
          </ac:spMkLst>
        </pc:spChg>
        <pc:spChg chg="add del mod">
          <ac:chgData name="Sreedhar Kumar" userId="1b0f151ce277f70e" providerId="LiveId" clId="{CE34B800-31F9-48CE-A9EC-8DECC085D326}" dt="2025-09-04T06:50:45.514" v="1228" actId="478"/>
          <ac:spMkLst>
            <pc:docMk/>
            <pc:sldMk cId="3019941050" sldId="362"/>
            <ac:spMk id="7" creationId="{90317C02-0252-77AC-05F6-E5398343CC01}"/>
          </ac:spMkLst>
        </pc:spChg>
        <pc:spChg chg="add">
          <ac:chgData name="Sreedhar Kumar" userId="1b0f151ce277f70e" providerId="LiveId" clId="{CE34B800-31F9-48CE-A9EC-8DECC085D326}" dt="2025-09-04T06:50:38.374" v="1224"/>
          <ac:spMkLst>
            <pc:docMk/>
            <pc:sldMk cId="3019941050" sldId="362"/>
            <ac:spMk id="8" creationId="{2DE74305-C0DF-AFCE-9674-4372352A9E96}"/>
          </ac:spMkLst>
        </pc:spChg>
        <pc:spChg chg="add">
          <ac:chgData name="Sreedhar Kumar" userId="1b0f151ce277f70e" providerId="LiveId" clId="{CE34B800-31F9-48CE-A9EC-8DECC085D326}" dt="2025-09-04T06:50:38.374" v="1224"/>
          <ac:spMkLst>
            <pc:docMk/>
            <pc:sldMk cId="3019941050" sldId="362"/>
            <ac:spMk id="9" creationId="{4F4EB916-6CC5-BB19-1041-E1E848422D08}"/>
          </ac:spMkLst>
        </pc:spChg>
        <pc:spChg chg="add">
          <ac:chgData name="Sreedhar Kumar" userId="1b0f151ce277f70e" providerId="LiveId" clId="{CE34B800-31F9-48CE-A9EC-8DECC085D326}" dt="2025-09-04T06:50:38.374" v="1224"/>
          <ac:spMkLst>
            <pc:docMk/>
            <pc:sldMk cId="3019941050" sldId="362"/>
            <ac:spMk id="10" creationId="{7FD66C51-2D2D-49D1-D176-ED69EA06DF87}"/>
          </ac:spMkLst>
        </pc:spChg>
        <pc:spChg chg="add del">
          <ac:chgData name="Sreedhar Kumar" userId="1b0f151ce277f70e" providerId="LiveId" clId="{CE34B800-31F9-48CE-A9EC-8DECC085D326}" dt="2025-09-04T06:50:45.514" v="1228" actId="478"/>
          <ac:spMkLst>
            <pc:docMk/>
            <pc:sldMk cId="3019941050" sldId="362"/>
            <ac:spMk id="11" creationId="{CD271A73-237F-8A57-EA66-C881A92AA2D8}"/>
          </ac:spMkLst>
        </pc:spChg>
        <pc:spChg chg="add del">
          <ac:chgData name="Sreedhar Kumar" userId="1b0f151ce277f70e" providerId="LiveId" clId="{CE34B800-31F9-48CE-A9EC-8DECC085D326}" dt="2025-09-04T06:50:45.514" v="1228" actId="478"/>
          <ac:spMkLst>
            <pc:docMk/>
            <pc:sldMk cId="3019941050" sldId="362"/>
            <ac:spMk id="12" creationId="{DF53341B-40EC-37ED-8C05-0A7DEBC015CA}"/>
          </ac:spMkLst>
        </pc:spChg>
        <pc:spChg chg="add del">
          <ac:chgData name="Sreedhar Kumar" userId="1b0f151ce277f70e" providerId="LiveId" clId="{CE34B800-31F9-48CE-A9EC-8DECC085D326}" dt="2025-09-04T06:50:45.514" v="1228" actId="478"/>
          <ac:spMkLst>
            <pc:docMk/>
            <pc:sldMk cId="3019941050" sldId="362"/>
            <ac:spMk id="13" creationId="{BD032E6E-DF7A-17B2-F0AB-C53F9F48C24D}"/>
          </ac:spMkLst>
        </pc:spChg>
        <pc:spChg chg="add del mod">
          <ac:chgData name="Sreedhar Kumar" userId="1b0f151ce277f70e" providerId="LiveId" clId="{CE34B800-31F9-48CE-A9EC-8DECC085D326}" dt="2025-09-04T06:52:08.531" v="1240"/>
          <ac:spMkLst>
            <pc:docMk/>
            <pc:sldMk cId="3019941050" sldId="362"/>
            <ac:spMk id="14" creationId="{68ADDD3F-9EED-F2AF-C032-12CFD0DBC35C}"/>
          </ac:spMkLst>
        </pc:spChg>
        <pc:spChg chg="add mod">
          <ac:chgData name="Sreedhar Kumar" userId="1b0f151ce277f70e" providerId="LiveId" clId="{CE34B800-31F9-48CE-A9EC-8DECC085D326}" dt="2025-09-04T06:52:04.309" v="1238" actId="255"/>
          <ac:spMkLst>
            <pc:docMk/>
            <pc:sldMk cId="3019941050" sldId="362"/>
            <ac:spMk id="15" creationId="{8573FFA8-0F58-F8F5-CF93-454980116DAE}"/>
          </ac:spMkLst>
        </pc:spChg>
        <pc:spChg chg="add mod">
          <ac:chgData name="Sreedhar Kumar" userId="1b0f151ce277f70e" providerId="LiveId" clId="{CE34B800-31F9-48CE-A9EC-8DECC085D326}" dt="2025-09-04T06:52:50.478" v="1257" actId="207"/>
          <ac:spMkLst>
            <pc:docMk/>
            <pc:sldMk cId="3019941050" sldId="362"/>
            <ac:spMk id="16" creationId="{A10AFC46-6F2A-9011-2BE0-55B45CA6ED9F}"/>
          </ac:spMkLst>
        </pc:spChg>
        <pc:picChg chg="add mod">
          <ac:chgData name="Sreedhar Kumar" userId="1b0f151ce277f70e" providerId="LiveId" clId="{CE34B800-31F9-48CE-A9EC-8DECC085D326}" dt="2025-09-04T06:53:46.074" v="1260" actId="1076"/>
          <ac:picMkLst>
            <pc:docMk/>
            <pc:sldMk cId="3019941050" sldId="362"/>
            <ac:picMk id="18" creationId="{3B007E34-30CC-19DF-9D60-DAD87732D2E8}"/>
          </ac:picMkLst>
        </pc:picChg>
      </pc:sldChg>
      <pc:sldChg chg="addSp delSp modSp add mod">
        <pc:chgData name="Sreedhar Kumar" userId="1b0f151ce277f70e" providerId="LiveId" clId="{CE34B800-31F9-48CE-A9EC-8DECC085D326}" dt="2025-09-04T10:21:20.634" v="3220" actId="14100"/>
        <pc:sldMkLst>
          <pc:docMk/>
          <pc:sldMk cId="4290835612" sldId="363"/>
        </pc:sldMkLst>
        <pc:spChg chg="del">
          <ac:chgData name="Sreedhar Kumar" userId="1b0f151ce277f70e" providerId="LiveId" clId="{CE34B800-31F9-48CE-A9EC-8DECC085D326}" dt="2025-09-04T10:20:43.441" v="3212" actId="21"/>
          <ac:spMkLst>
            <pc:docMk/>
            <pc:sldMk cId="4290835612" sldId="363"/>
            <ac:spMk id="3" creationId="{3304B602-0DA7-255A-2DB4-808F50CC6B57}"/>
          </ac:spMkLst>
        </pc:spChg>
        <pc:spChg chg="mod">
          <ac:chgData name="Sreedhar Kumar" userId="1b0f151ce277f70e" providerId="LiveId" clId="{CE34B800-31F9-48CE-A9EC-8DECC085D326}" dt="2025-09-04T10:21:05.379" v="3218" actId="20577"/>
          <ac:spMkLst>
            <pc:docMk/>
            <pc:sldMk cId="4290835612" sldId="363"/>
            <ac:spMk id="5" creationId="{CE15DAB2-07D6-9256-3C42-40E87D989892}"/>
          </ac:spMkLst>
        </pc:spChg>
        <pc:spChg chg="del mod">
          <ac:chgData name="Sreedhar Kumar" userId="1b0f151ce277f70e" providerId="LiveId" clId="{CE34B800-31F9-48CE-A9EC-8DECC085D326}" dt="2025-09-04T07:15:38.017" v="1689" actId="931"/>
          <ac:spMkLst>
            <pc:docMk/>
            <pc:sldMk cId="4290835612" sldId="363"/>
            <ac:spMk id="6" creationId="{ADA14495-3312-E5C0-8EA4-A5E6411F4A4B}"/>
          </ac:spMkLst>
        </pc:spChg>
        <pc:spChg chg="add del mod">
          <ac:chgData name="Sreedhar Kumar" userId="1b0f151ce277f70e" providerId="LiveId" clId="{CE34B800-31F9-48CE-A9EC-8DECC085D326}" dt="2025-09-04T07:18:53.470" v="1708" actId="931"/>
          <ac:spMkLst>
            <pc:docMk/>
            <pc:sldMk cId="4290835612" sldId="363"/>
            <ac:spMk id="10" creationId="{0652C70B-59AD-5884-F390-3D5B6779E508}"/>
          </ac:spMkLst>
        </pc:spChg>
        <pc:picChg chg="add del mod">
          <ac:chgData name="Sreedhar Kumar" userId="1b0f151ce277f70e" providerId="LiveId" clId="{CE34B800-31F9-48CE-A9EC-8DECC085D326}" dt="2025-09-04T07:18:42.457" v="1707" actId="21"/>
          <ac:picMkLst>
            <pc:docMk/>
            <pc:sldMk cId="4290835612" sldId="363"/>
            <ac:picMk id="8" creationId="{6295C6C7-AE72-3E1E-5E4F-DE99951FDE6A}"/>
          </ac:picMkLst>
        </pc:picChg>
        <pc:picChg chg="add mod">
          <ac:chgData name="Sreedhar Kumar" userId="1b0f151ce277f70e" providerId="LiveId" clId="{CE34B800-31F9-48CE-A9EC-8DECC085D326}" dt="2025-09-04T10:21:20.634" v="3220" actId="14100"/>
          <ac:picMkLst>
            <pc:docMk/>
            <pc:sldMk cId="4290835612" sldId="363"/>
            <ac:picMk id="12" creationId="{DB739472-14F7-0AAF-3C2F-1980A82C8B74}"/>
          </ac:picMkLst>
        </pc:picChg>
      </pc:sldChg>
      <pc:sldChg chg="addSp delSp modSp new mod">
        <pc:chgData name="Sreedhar Kumar" userId="1b0f151ce277f70e" providerId="LiveId" clId="{CE34B800-31F9-48CE-A9EC-8DECC085D326}" dt="2025-09-04T10:20:35.498" v="3211" actId="21"/>
        <pc:sldMkLst>
          <pc:docMk/>
          <pc:sldMk cId="3375842384" sldId="364"/>
        </pc:sldMkLst>
        <pc:spChg chg="mod">
          <ac:chgData name="Sreedhar Kumar" userId="1b0f151ce277f70e" providerId="LiveId" clId="{CE34B800-31F9-48CE-A9EC-8DECC085D326}" dt="2025-09-04T07:24:46.618" v="1734" actId="20577"/>
          <ac:spMkLst>
            <pc:docMk/>
            <pc:sldMk cId="3375842384" sldId="364"/>
            <ac:spMk id="2" creationId="{19E884A4-3A8A-1E47-086D-FE825E22A83C}"/>
          </ac:spMkLst>
        </pc:spChg>
        <pc:spChg chg="mod">
          <ac:chgData name="Sreedhar Kumar" userId="1b0f151ce277f70e" providerId="LiveId" clId="{CE34B800-31F9-48CE-A9EC-8DECC085D326}" dt="2025-09-04T07:32:10.103" v="1800" actId="14100"/>
          <ac:spMkLst>
            <pc:docMk/>
            <pc:sldMk cId="3375842384" sldId="364"/>
            <ac:spMk id="3" creationId="{247FCA74-A83D-4B36-84FC-F0907DC3C44A}"/>
          </ac:spMkLst>
        </pc:spChg>
        <pc:spChg chg="del">
          <ac:chgData name="Sreedhar Kumar" userId="1b0f151ce277f70e" providerId="LiveId" clId="{CE34B800-31F9-48CE-A9EC-8DECC085D326}" dt="2025-09-04T07:27:23.239" v="1739" actId="931"/>
          <ac:spMkLst>
            <pc:docMk/>
            <pc:sldMk cId="3375842384" sldId="364"/>
            <ac:spMk id="4" creationId="{3FCEB78F-F2AF-1D92-061E-2209539FEC67}"/>
          </ac:spMkLst>
        </pc:spChg>
        <pc:spChg chg="del">
          <ac:chgData name="Sreedhar Kumar" userId="1b0f151ce277f70e" providerId="LiveId" clId="{CE34B800-31F9-48CE-A9EC-8DECC085D326}" dt="2025-09-04T10:20:35.498" v="3211" actId="21"/>
          <ac:spMkLst>
            <pc:docMk/>
            <pc:sldMk cId="3375842384" sldId="364"/>
            <ac:spMk id="5" creationId="{B424D598-4A44-F207-04C2-8BCAEC783A82}"/>
          </ac:spMkLst>
        </pc:spChg>
        <pc:picChg chg="add mod">
          <ac:chgData name="Sreedhar Kumar" userId="1b0f151ce277f70e" providerId="LiveId" clId="{CE34B800-31F9-48CE-A9EC-8DECC085D326}" dt="2025-09-04T07:27:27.369" v="1740" actId="14100"/>
          <ac:picMkLst>
            <pc:docMk/>
            <pc:sldMk cId="3375842384" sldId="364"/>
            <ac:picMk id="8" creationId="{EDF97E87-40C1-631C-A527-C7798EEC544F}"/>
          </ac:picMkLst>
        </pc:picChg>
      </pc:sldChg>
      <pc:sldChg chg="addSp delSp modSp add mod">
        <pc:chgData name="Sreedhar Kumar" userId="1b0f151ce277f70e" providerId="LiveId" clId="{CE34B800-31F9-48CE-A9EC-8DECC085D326}" dt="2025-09-04T10:20:25.673" v="3210" actId="21"/>
        <pc:sldMkLst>
          <pc:docMk/>
          <pc:sldMk cId="2350114262" sldId="365"/>
        </pc:sldMkLst>
        <pc:spChg chg="mod">
          <ac:chgData name="Sreedhar Kumar" userId="1b0f151ce277f70e" providerId="LiveId" clId="{CE34B800-31F9-48CE-A9EC-8DECC085D326}" dt="2025-09-04T07:30:43.407" v="1759" actId="14100"/>
          <ac:spMkLst>
            <pc:docMk/>
            <pc:sldMk cId="2350114262" sldId="365"/>
            <ac:spMk id="3" creationId="{6B6438AC-8AF1-BDD8-90CD-16044CC0D6B8}"/>
          </ac:spMkLst>
        </pc:spChg>
        <pc:spChg chg="add mod">
          <ac:chgData name="Sreedhar Kumar" userId="1b0f151ce277f70e" providerId="LiveId" clId="{CE34B800-31F9-48CE-A9EC-8DECC085D326}" dt="2025-09-04T07:31:45.559" v="1798" actId="207"/>
          <ac:spMkLst>
            <pc:docMk/>
            <pc:sldMk cId="2350114262" sldId="365"/>
            <ac:spMk id="4" creationId="{65285953-577A-8C13-3FA0-48B8B2F759EF}"/>
          </ac:spMkLst>
        </pc:spChg>
        <pc:spChg chg="del">
          <ac:chgData name="Sreedhar Kumar" userId="1b0f151ce277f70e" providerId="LiveId" clId="{CE34B800-31F9-48CE-A9EC-8DECC085D326}" dt="2025-09-04T10:20:25.673" v="3210" actId="21"/>
          <ac:spMkLst>
            <pc:docMk/>
            <pc:sldMk cId="2350114262" sldId="365"/>
            <ac:spMk id="5" creationId="{54D7D89F-39E0-E977-747D-4C1B19F810D9}"/>
          </ac:spMkLst>
        </pc:spChg>
      </pc:sldChg>
      <pc:sldChg chg="addSp delSp modSp new mod">
        <pc:chgData name="Sreedhar Kumar" userId="1b0f151ce277f70e" providerId="LiveId" clId="{CE34B800-31F9-48CE-A9EC-8DECC085D326}" dt="2025-09-04T10:20:11.993" v="3209" actId="1076"/>
        <pc:sldMkLst>
          <pc:docMk/>
          <pc:sldMk cId="4046296756" sldId="366"/>
        </pc:sldMkLst>
        <pc:spChg chg="mod">
          <ac:chgData name="Sreedhar Kumar" userId="1b0f151ce277f70e" providerId="LiveId" clId="{CE34B800-31F9-48CE-A9EC-8DECC085D326}" dt="2025-09-04T07:32:50.462" v="1815" actId="20577"/>
          <ac:spMkLst>
            <pc:docMk/>
            <pc:sldMk cId="4046296756" sldId="366"/>
            <ac:spMk id="2" creationId="{015082C7-DC78-21DC-9064-00ACDE854E01}"/>
          </ac:spMkLst>
        </pc:spChg>
        <pc:spChg chg="mod">
          <ac:chgData name="Sreedhar Kumar" userId="1b0f151ce277f70e" providerId="LiveId" clId="{CE34B800-31F9-48CE-A9EC-8DECC085D326}" dt="2025-09-04T07:40:38.457" v="2018" actId="27636"/>
          <ac:spMkLst>
            <pc:docMk/>
            <pc:sldMk cId="4046296756" sldId="366"/>
            <ac:spMk id="3" creationId="{6E523F80-334C-4EC6-30B1-DC3EA19ABBCD}"/>
          </ac:spMkLst>
        </pc:spChg>
        <pc:spChg chg="del">
          <ac:chgData name="Sreedhar Kumar" userId="1b0f151ce277f70e" providerId="LiveId" clId="{CE34B800-31F9-48CE-A9EC-8DECC085D326}" dt="2025-09-04T08:02:24.177" v="2346" actId="931"/>
          <ac:spMkLst>
            <pc:docMk/>
            <pc:sldMk cId="4046296756" sldId="366"/>
            <ac:spMk id="4" creationId="{63204287-9B6F-7D70-600B-DF05B8BF560C}"/>
          </ac:spMkLst>
        </pc:spChg>
        <pc:spChg chg="add mod">
          <ac:chgData name="Sreedhar Kumar" userId="1b0f151ce277f70e" providerId="LiveId" clId="{CE34B800-31F9-48CE-A9EC-8DECC085D326}" dt="2025-09-04T10:19:57.783" v="3208" actId="20577"/>
          <ac:spMkLst>
            <pc:docMk/>
            <pc:sldMk cId="4046296756" sldId="366"/>
            <ac:spMk id="7" creationId="{F1DF42F4-B8EF-FBAC-7BE1-F6909172F127}"/>
          </ac:spMkLst>
        </pc:spChg>
        <pc:picChg chg="add mod">
          <ac:chgData name="Sreedhar Kumar" userId="1b0f151ce277f70e" providerId="LiveId" clId="{CE34B800-31F9-48CE-A9EC-8DECC085D326}" dt="2025-09-04T10:20:11.993" v="3209" actId="1076"/>
          <ac:picMkLst>
            <pc:docMk/>
            <pc:sldMk cId="4046296756" sldId="366"/>
            <ac:picMk id="9" creationId="{1D0F801C-B50E-C5D0-432A-6260C93D693F}"/>
          </ac:picMkLst>
        </pc:picChg>
      </pc:sldChg>
      <pc:sldChg chg="addSp delSp modSp add mod">
        <pc:chgData name="Sreedhar Kumar" userId="1b0f151ce277f70e" providerId="LiveId" clId="{CE34B800-31F9-48CE-A9EC-8DECC085D326}" dt="2025-09-04T08:00:08.732" v="2345" actId="931"/>
        <pc:sldMkLst>
          <pc:docMk/>
          <pc:sldMk cId="1491057213" sldId="367"/>
        </pc:sldMkLst>
        <pc:spChg chg="mod">
          <ac:chgData name="Sreedhar Kumar" userId="1b0f151ce277f70e" providerId="LiveId" clId="{CE34B800-31F9-48CE-A9EC-8DECC085D326}" dt="2025-09-04T07:50:38.472" v="2045" actId="20577"/>
          <ac:spMkLst>
            <pc:docMk/>
            <pc:sldMk cId="1491057213" sldId="367"/>
            <ac:spMk id="2" creationId="{F0773248-464B-7495-F781-F53FA6780221}"/>
          </ac:spMkLst>
        </pc:spChg>
        <pc:spChg chg="del">
          <ac:chgData name="Sreedhar Kumar" userId="1b0f151ce277f70e" providerId="LiveId" clId="{CE34B800-31F9-48CE-A9EC-8DECC085D326}" dt="2025-09-04T07:52:38.152" v="2046" actId="21"/>
          <ac:spMkLst>
            <pc:docMk/>
            <pc:sldMk cId="1491057213" sldId="367"/>
            <ac:spMk id="3" creationId="{ED4ECA5D-214D-F81E-4394-23C482F2F87F}"/>
          </ac:spMkLst>
        </pc:spChg>
        <pc:spChg chg="del">
          <ac:chgData name="Sreedhar Kumar" userId="1b0f151ce277f70e" providerId="LiveId" clId="{CE34B800-31F9-48CE-A9EC-8DECC085D326}" dt="2025-09-04T08:00:08.732" v="2345" actId="931"/>
          <ac:spMkLst>
            <pc:docMk/>
            <pc:sldMk cId="1491057213" sldId="367"/>
            <ac:spMk id="4" creationId="{2D7463B3-9919-C86E-6E44-AA60699729DB}"/>
          </ac:spMkLst>
        </pc:spChg>
        <pc:spChg chg="del">
          <ac:chgData name="Sreedhar Kumar" userId="1b0f151ce277f70e" providerId="LiveId" clId="{CE34B800-31F9-48CE-A9EC-8DECC085D326}" dt="2025-09-04T07:57:55.862" v="2340" actId="21"/>
          <ac:spMkLst>
            <pc:docMk/>
            <pc:sldMk cId="1491057213" sldId="367"/>
            <ac:spMk id="5" creationId="{34165275-7A0B-439A-09FE-F556E9B80144}"/>
          </ac:spMkLst>
        </pc:spChg>
        <pc:spChg chg="del mod">
          <ac:chgData name="Sreedhar Kumar" userId="1b0f151ce277f70e" providerId="LiveId" clId="{CE34B800-31F9-48CE-A9EC-8DECC085D326}" dt="2025-09-04T07:53:09.353" v="2257" actId="21"/>
          <ac:spMkLst>
            <pc:docMk/>
            <pc:sldMk cId="1491057213" sldId="367"/>
            <ac:spMk id="7" creationId="{15222D5A-3AAD-6473-4CF0-FA891AFCDC68}"/>
          </ac:spMkLst>
        </pc:spChg>
        <pc:spChg chg="add del mod">
          <ac:chgData name="Sreedhar Kumar" userId="1b0f151ce277f70e" providerId="LiveId" clId="{CE34B800-31F9-48CE-A9EC-8DECC085D326}" dt="2025-09-04T07:52:43.433" v="2047" actId="21"/>
          <ac:spMkLst>
            <pc:docMk/>
            <pc:sldMk cId="1491057213" sldId="367"/>
            <ac:spMk id="9" creationId="{768D862A-10B2-62D6-A521-4D1F0183EA9B}"/>
          </ac:spMkLst>
        </pc:spChg>
        <pc:spChg chg="add mod">
          <ac:chgData name="Sreedhar Kumar" userId="1b0f151ce277f70e" providerId="LiveId" clId="{CE34B800-31F9-48CE-A9EC-8DECC085D326}" dt="2025-09-04T07:52:55.960" v="2253"/>
          <ac:spMkLst>
            <pc:docMk/>
            <pc:sldMk cId="1491057213" sldId="367"/>
            <ac:spMk id="10" creationId="{768D862A-10B2-62D6-A521-4D1F0183EA9B}"/>
          </ac:spMkLst>
        </pc:spChg>
        <pc:spChg chg="add del mod">
          <ac:chgData name="Sreedhar Kumar" userId="1b0f151ce277f70e" providerId="LiveId" clId="{CE34B800-31F9-48CE-A9EC-8DECC085D326}" dt="2025-09-04T07:53:05.193" v="2256" actId="21"/>
          <ac:spMkLst>
            <pc:docMk/>
            <pc:sldMk cId="1491057213" sldId="367"/>
            <ac:spMk id="11" creationId="{492F4215-1168-EFA9-3D58-4E8236AFE7D3}"/>
          </ac:spMkLst>
        </pc:spChg>
        <pc:spChg chg="add del mod">
          <ac:chgData name="Sreedhar Kumar" userId="1b0f151ce277f70e" providerId="LiveId" clId="{CE34B800-31F9-48CE-A9EC-8DECC085D326}" dt="2025-09-04T07:53:33.340" v="2262"/>
          <ac:spMkLst>
            <pc:docMk/>
            <pc:sldMk cId="1491057213" sldId="367"/>
            <ac:spMk id="12" creationId="{A65D93E2-1B43-3FD7-E5D5-CE29CF57F25A}"/>
          </ac:spMkLst>
        </pc:spChg>
        <pc:spChg chg="add del mod">
          <ac:chgData name="Sreedhar Kumar" userId="1b0f151ce277f70e" providerId="LiveId" clId="{CE34B800-31F9-48CE-A9EC-8DECC085D326}" dt="2025-09-04T07:53:33.275" v="2260" actId="21"/>
          <ac:spMkLst>
            <pc:docMk/>
            <pc:sldMk cId="1491057213" sldId="367"/>
            <ac:spMk id="13" creationId="{15222D5A-3AAD-6473-4CF0-FA891AFCDC68}"/>
          </ac:spMkLst>
        </pc:spChg>
        <pc:spChg chg="add del mod">
          <ac:chgData name="Sreedhar Kumar" userId="1b0f151ce277f70e" providerId="LiveId" clId="{CE34B800-31F9-48CE-A9EC-8DECC085D326}" dt="2025-09-04T07:54:29.356" v="2271" actId="1076"/>
          <ac:spMkLst>
            <pc:docMk/>
            <pc:sldMk cId="1491057213" sldId="367"/>
            <ac:spMk id="14" creationId="{C704E96D-C59D-EFB3-82A3-BBDFF34E75BD}"/>
          </ac:spMkLst>
        </pc:spChg>
        <pc:spChg chg="add del mod">
          <ac:chgData name="Sreedhar Kumar" userId="1b0f151ce277f70e" providerId="LiveId" clId="{CE34B800-31F9-48CE-A9EC-8DECC085D326}" dt="2025-09-04T07:58:19.492" v="2342" actId="1076"/>
          <ac:spMkLst>
            <pc:docMk/>
            <pc:sldMk cId="1491057213" sldId="367"/>
            <ac:spMk id="15" creationId="{8ED76149-730C-FD1D-21DA-74C831B6B871}"/>
          </ac:spMkLst>
        </pc:spChg>
        <pc:spChg chg="add mod">
          <ac:chgData name="Sreedhar Kumar" userId="1b0f151ce277f70e" providerId="LiveId" clId="{CE34B800-31F9-48CE-A9EC-8DECC085D326}" dt="2025-09-04T07:58:25.089" v="2343" actId="1076"/>
          <ac:spMkLst>
            <pc:docMk/>
            <pc:sldMk cId="1491057213" sldId="367"/>
            <ac:spMk id="16" creationId="{78486531-311D-B0AD-0E5A-E8C714828C07}"/>
          </ac:spMkLst>
        </pc:spChg>
        <pc:spChg chg="add mod">
          <ac:chgData name="Sreedhar Kumar" userId="1b0f151ce277f70e" providerId="LiveId" clId="{CE34B800-31F9-48CE-A9EC-8DECC085D326}" dt="2025-09-04T07:58:30.646" v="2344" actId="1076"/>
          <ac:spMkLst>
            <pc:docMk/>
            <pc:sldMk cId="1491057213" sldId="367"/>
            <ac:spMk id="17" creationId="{20473AB5-D458-9AF2-90D3-03502040E330}"/>
          </ac:spMkLst>
        </pc:spChg>
        <pc:picChg chg="add mod">
          <ac:chgData name="Sreedhar Kumar" userId="1b0f151ce277f70e" providerId="LiveId" clId="{CE34B800-31F9-48CE-A9EC-8DECC085D326}" dt="2025-09-04T08:00:08.732" v="2345" actId="931"/>
          <ac:picMkLst>
            <pc:docMk/>
            <pc:sldMk cId="1491057213" sldId="367"/>
            <ac:picMk id="19" creationId="{EC16B334-687B-E98E-A9FA-4C06D985B86C}"/>
          </ac:picMkLst>
        </pc:picChg>
      </pc:sldChg>
      <pc:sldChg chg="addSp delSp modSp add mod">
        <pc:chgData name="Sreedhar Kumar" userId="1b0f151ce277f70e" providerId="LiveId" clId="{CE34B800-31F9-48CE-A9EC-8DECC085D326}" dt="2025-09-04T08:59:23.554" v="2470" actId="108"/>
        <pc:sldMkLst>
          <pc:docMk/>
          <pc:sldMk cId="222158448" sldId="368"/>
        </pc:sldMkLst>
        <pc:spChg chg="mod">
          <ac:chgData name="Sreedhar Kumar" userId="1b0f151ce277f70e" providerId="LiveId" clId="{CE34B800-31F9-48CE-A9EC-8DECC085D326}" dt="2025-09-04T08:53:03.029" v="2384" actId="20577"/>
          <ac:spMkLst>
            <pc:docMk/>
            <pc:sldMk cId="222158448" sldId="368"/>
            <ac:spMk id="2" creationId="{9B984E5A-35F7-B440-425D-8FEA6974159C}"/>
          </ac:spMkLst>
        </pc:spChg>
        <pc:spChg chg="mod">
          <ac:chgData name="Sreedhar Kumar" userId="1b0f151ce277f70e" providerId="LiveId" clId="{CE34B800-31F9-48CE-A9EC-8DECC085D326}" dt="2025-09-04T08:59:23.554" v="2470" actId="108"/>
          <ac:spMkLst>
            <pc:docMk/>
            <pc:sldMk cId="222158448" sldId="368"/>
            <ac:spMk id="7" creationId="{209E2780-8BE4-8C32-4F23-4A5BF59FC9BA}"/>
          </ac:spMkLst>
        </pc:spChg>
        <pc:spChg chg="add del mod">
          <ac:chgData name="Sreedhar Kumar" userId="1b0f151ce277f70e" providerId="LiveId" clId="{CE34B800-31F9-48CE-A9EC-8DECC085D326}" dt="2025-09-04T08:56:53.381" v="2423" actId="931"/>
          <ac:spMkLst>
            <pc:docMk/>
            <pc:sldMk cId="222158448" sldId="368"/>
            <ac:spMk id="8" creationId="{3AF003C7-A103-2DC8-0055-104817BF9DC0}"/>
          </ac:spMkLst>
        </pc:spChg>
        <pc:picChg chg="del">
          <ac:chgData name="Sreedhar Kumar" userId="1b0f151ce277f70e" providerId="LiveId" clId="{CE34B800-31F9-48CE-A9EC-8DECC085D326}" dt="2025-09-04T08:56:47.630" v="2422" actId="21"/>
          <ac:picMkLst>
            <pc:docMk/>
            <pc:sldMk cId="222158448" sldId="368"/>
            <ac:picMk id="9" creationId="{2B86B2FB-5EAA-5EBC-D4EC-954350488229}"/>
          </ac:picMkLst>
        </pc:picChg>
        <pc:picChg chg="add mod">
          <ac:chgData name="Sreedhar Kumar" userId="1b0f151ce277f70e" providerId="LiveId" clId="{CE34B800-31F9-48CE-A9EC-8DECC085D326}" dt="2025-09-04T08:56:58.042" v="2424" actId="1076"/>
          <ac:picMkLst>
            <pc:docMk/>
            <pc:sldMk cId="222158448" sldId="368"/>
            <ac:picMk id="11" creationId="{384017B9-FEDD-C94F-66F7-2D4185FA5895}"/>
          </ac:picMkLst>
        </pc:picChg>
      </pc:sldChg>
      <pc:sldChg chg="addSp delSp modSp add mod">
        <pc:chgData name="Sreedhar Kumar" userId="1b0f151ce277f70e" providerId="LiveId" clId="{CE34B800-31F9-48CE-A9EC-8DECC085D326}" dt="2025-09-04T09:08:40.605" v="2650" actId="21"/>
        <pc:sldMkLst>
          <pc:docMk/>
          <pc:sldMk cId="3188601763" sldId="369"/>
        </pc:sldMkLst>
        <pc:spChg chg="mod">
          <ac:chgData name="Sreedhar Kumar" userId="1b0f151ce277f70e" providerId="LiveId" clId="{CE34B800-31F9-48CE-A9EC-8DECC085D326}" dt="2025-09-04T09:02:58.849" v="2490"/>
          <ac:spMkLst>
            <pc:docMk/>
            <pc:sldMk cId="3188601763" sldId="369"/>
            <ac:spMk id="2" creationId="{10CF436C-4F31-32AB-091C-B4F2E58A52A4}"/>
          </ac:spMkLst>
        </pc:spChg>
        <pc:spChg chg="add">
          <ac:chgData name="Sreedhar Kumar" userId="1b0f151ce277f70e" providerId="LiveId" clId="{CE34B800-31F9-48CE-A9EC-8DECC085D326}" dt="2025-09-04T09:03:32.674" v="2492"/>
          <ac:spMkLst>
            <pc:docMk/>
            <pc:sldMk cId="3188601763" sldId="369"/>
            <ac:spMk id="4" creationId="{3DC45EFE-61EF-FCED-2C9D-92A1A719181D}"/>
          </ac:spMkLst>
        </pc:spChg>
        <pc:spChg chg="mod">
          <ac:chgData name="Sreedhar Kumar" userId="1b0f151ce277f70e" providerId="LiveId" clId="{CE34B800-31F9-48CE-A9EC-8DECC085D326}" dt="2025-09-04T09:08:30.081" v="2649" actId="108"/>
          <ac:spMkLst>
            <pc:docMk/>
            <pc:sldMk cId="3188601763" sldId="369"/>
            <ac:spMk id="7" creationId="{4D543DC4-1D82-9017-CB39-E8882A5AB425}"/>
          </ac:spMkLst>
        </pc:spChg>
        <pc:spChg chg="add">
          <ac:chgData name="Sreedhar Kumar" userId="1b0f151ce277f70e" providerId="LiveId" clId="{CE34B800-31F9-48CE-A9EC-8DECC085D326}" dt="2025-09-04T09:03:42.550" v="2493"/>
          <ac:spMkLst>
            <pc:docMk/>
            <pc:sldMk cId="3188601763" sldId="369"/>
            <ac:spMk id="8" creationId="{F8CBF21A-A9CF-FFF6-99EA-09AF2D014FBE}"/>
          </ac:spMkLst>
        </pc:spChg>
        <pc:spChg chg="add">
          <ac:chgData name="Sreedhar Kumar" userId="1b0f151ce277f70e" providerId="LiveId" clId="{CE34B800-31F9-48CE-A9EC-8DECC085D326}" dt="2025-09-04T09:03:58.387" v="2494"/>
          <ac:spMkLst>
            <pc:docMk/>
            <pc:sldMk cId="3188601763" sldId="369"/>
            <ac:spMk id="10" creationId="{805FE523-31CE-BAE1-DD07-EFAF23C9C026}"/>
          </ac:spMkLst>
        </pc:spChg>
        <pc:spChg chg="add del mod">
          <ac:chgData name="Sreedhar Kumar" userId="1b0f151ce277f70e" providerId="LiveId" clId="{CE34B800-31F9-48CE-A9EC-8DECC085D326}" dt="2025-09-04T09:04:28.971" v="2496" actId="931"/>
          <ac:spMkLst>
            <pc:docMk/>
            <pc:sldMk cId="3188601763" sldId="369"/>
            <ac:spMk id="12" creationId="{6924771E-7867-86E3-6CFF-B7F99CFA7DA2}"/>
          </ac:spMkLst>
        </pc:spChg>
        <pc:spChg chg="add del mod">
          <ac:chgData name="Sreedhar Kumar" userId="1b0f151ce277f70e" providerId="LiveId" clId="{CE34B800-31F9-48CE-A9EC-8DECC085D326}" dt="2025-09-04T09:06:15.859" v="2588" actId="21"/>
          <ac:spMkLst>
            <pc:docMk/>
            <pc:sldMk cId="3188601763" sldId="369"/>
            <ac:spMk id="15" creationId="{9BD31C8A-6CD5-99D8-E194-7372BA56AC5B}"/>
          </ac:spMkLst>
        </pc:spChg>
        <pc:spChg chg="add del mod">
          <ac:chgData name="Sreedhar Kumar" userId="1b0f151ce277f70e" providerId="LiveId" clId="{CE34B800-31F9-48CE-A9EC-8DECC085D326}" dt="2025-09-04T09:08:40.605" v="2650" actId="21"/>
          <ac:spMkLst>
            <pc:docMk/>
            <pc:sldMk cId="3188601763" sldId="369"/>
            <ac:spMk id="16" creationId="{1B388753-9CF6-3922-D35C-FCF21AFB9CF1}"/>
          </ac:spMkLst>
        </pc:spChg>
        <pc:picChg chg="del">
          <ac:chgData name="Sreedhar Kumar" userId="1b0f151ce277f70e" providerId="LiveId" clId="{CE34B800-31F9-48CE-A9EC-8DECC085D326}" dt="2025-09-04T09:04:07.079" v="2495" actId="21"/>
          <ac:picMkLst>
            <pc:docMk/>
            <pc:sldMk cId="3188601763" sldId="369"/>
            <ac:picMk id="9" creationId="{B7BE723A-0DD5-E71A-D145-A5637DDEC4FD}"/>
          </ac:picMkLst>
        </pc:picChg>
        <pc:picChg chg="add mod">
          <ac:chgData name="Sreedhar Kumar" userId="1b0f151ce277f70e" providerId="LiveId" clId="{CE34B800-31F9-48CE-A9EC-8DECC085D326}" dt="2025-09-04T09:04:33.431" v="2497" actId="1076"/>
          <ac:picMkLst>
            <pc:docMk/>
            <pc:sldMk cId="3188601763" sldId="369"/>
            <ac:picMk id="14" creationId="{1424EB33-85A3-041F-D510-FB1C477B4D1B}"/>
          </ac:picMkLst>
        </pc:picChg>
      </pc:sldChg>
      <pc:sldChg chg="addSp delSp modSp new mod">
        <pc:chgData name="Sreedhar Kumar" userId="1b0f151ce277f70e" providerId="LiveId" clId="{CE34B800-31F9-48CE-A9EC-8DECC085D326}" dt="2025-09-04T10:22:43.091" v="3246" actId="1076"/>
        <pc:sldMkLst>
          <pc:docMk/>
          <pc:sldMk cId="1997271625" sldId="370"/>
        </pc:sldMkLst>
        <pc:spChg chg="mod">
          <ac:chgData name="Sreedhar Kumar" userId="1b0f151ce277f70e" providerId="LiveId" clId="{CE34B800-31F9-48CE-A9EC-8DECC085D326}" dt="2025-09-04T10:22:16.488" v="3242" actId="20577"/>
          <ac:spMkLst>
            <pc:docMk/>
            <pc:sldMk cId="1997271625" sldId="370"/>
            <ac:spMk id="2" creationId="{A82E4555-FF72-1CD2-AF39-CA0A36433678}"/>
          </ac:spMkLst>
        </pc:spChg>
        <pc:spChg chg="del">
          <ac:chgData name="Sreedhar Kumar" userId="1b0f151ce277f70e" providerId="LiveId" clId="{CE34B800-31F9-48CE-A9EC-8DECC085D326}" dt="2025-09-04T09:30:16.710" v="2707" actId="931"/>
          <ac:spMkLst>
            <pc:docMk/>
            <pc:sldMk cId="1997271625" sldId="370"/>
            <ac:spMk id="3" creationId="{EB9BDCAC-C21D-B9B6-4A8B-C85289A30BA4}"/>
          </ac:spMkLst>
        </pc:spChg>
        <pc:spChg chg="del">
          <ac:chgData name="Sreedhar Kumar" userId="1b0f151ce277f70e" providerId="LiveId" clId="{CE34B800-31F9-48CE-A9EC-8DECC085D326}" dt="2025-09-04T09:22:25.773" v="2704" actId="931"/>
          <ac:spMkLst>
            <pc:docMk/>
            <pc:sldMk cId="1997271625" sldId="370"/>
            <ac:spMk id="4" creationId="{592AA193-5332-7E00-1437-4DF3A19C543A}"/>
          </ac:spMkLst>
        </pc:spChg>
        <pc:spChg chg="del">
          <ac:chgData name="Sreedhar Kumar" userId="1b0f151ce277f70e" providerId="LiveId" clId="{CE34B800-31F9-48CE-A9EC-8DECC085D326}" dt="2025-09-04T09:30:29.486" v="2708" actId="21"/>
          <ac:spMkLst>
            <pc:docMk/>
            <pc:sldMk cId="1997271625" sldId="370"/>
            <ac:spMk id="5" creationId="{EF3934A3-99DC-A9E4-77EF-DC391BB61F90}"/>
          </ac:spMkLst>
        </pc:spChg>
        <pc:picChg chg="add mod">
          <ac:chgData name="Sreedhar Kumar" userId="1b0f151ce277f70e" providerId="LiveId" clId="{CE34B800-31F9-48CE-A9EC-8DECC085D326}" dt="2025-09-04T10:22:43.091" v="3246" actId="1076"/>
          <ac:picMkLst>
            <pc:docMk/>
            <pc:sldMk cId="1997271625" sldId="370"/>
            <ac:picMk id="8" creationId="{11956E0A-FD99-52BC-7278-E3D22B0E8BE3}"/>
          </ac:picMkLst>
        </pc:picChg>
        <pc:picChg chg="add mod">
          <ac:chgData name="Sreedhar Kumar" userId="1b0f151ce277f70e" providerId="LiveId" clId="{CE34B800-31F9-48CE-A9EC-8DECC085D326}" dt="2025-09-04T09:30:16.710" v="2707" actId="931"/>
          <ac:picMkLst>
            <pc:docMk/>
            <pc:sldMk cId="1997271625" sldId="370"/>
            <ac:picMk id="10" creationId="{99FB9DB7-C47F-9314-3FF3-DE410D9A68E1}"/>
          </ac:picMkLst>
        </pc:picChg>
      </pc:sldChg>
      <pc:sldChg chg="new del">
        <pc:chgData name="Sreedhar Kumar" userId="1b0f151ce277f70e" providerId="LiveId" clId="{CE34B800-31F9-48CE-A9EC-8DECC085D326}" dt="2025-09-04T09:45:59.055" v="2766" actId="2696"/>
        <pc:sldMkLst>
          <pc:docMk/>
          <pc:sldMk cId="3536649479" sldId="371"/>
        </pc:sldMkLst>
      </pc:sldChg>
      <pc:sldChg chg="addSp delSp modSp new mod">
        <pc:chgData name="Sreedhar Kumar" userId="1b0f151ce277f70e" providerId="LiveId" clId="{CE34B800-31F9-48CE-A9EC-8DECC085D326}" dt="2025-09-04T10:16:58.812" v="3116" actId="20577"/>
        <pc:sldMkLst>
          <pc:docMk/>
          <pc:sldMk cId="1669910617" sldId="372"/>
        </pc:sldMkLst>
        <pc:spChg chg="mod">
          <ac:chgData name="Sreedhar Kumar" userId="1b0f151ce277f70e" providerId="LiveId" clId="{CE34B800-31F9-48CE-A9EC-8DECC085D326}" dt="2025-09-04T09:45:45.299" v="2764" actId="20577"/>
          <ac:spMkLst>
            <pc:docMk/>
            <pc:sldMk cId="1669910617" sldId="372"/>
            <ac:spMk id="2" creationId="{1A612829-4039-3A8C-0B9A-475CBA54978A}"/>
          </ac:spMkLst>
        </pc:spChg>
        <pc:spChg chg="del mod">
          <ac:chgData name="Sreedhar Kumar" userId="1b0f151ce277f70e" providerId="LiveId" clId="{CE34B800-31F9-48CE-A9EC-8DECC085D326}" dt="2025-09-04T09:45:24.702" v="2752" actId="931"/>
          <ac:spMkLst>
            <pc:docMk/>
            <pc:sldMk cId="1669910617" sldId="372"/>
            <ac:spMk id="3" creationId="{0FCE94AC-8AAD-CEB4-352E-67C70145B6A8}"/>
          </ac:spMkLst>
        </pc:spChg>
        <pc:spChg chg="del">
          <ac:chgData name="Sreedhar Kumar" userId="1b0f151ce277f70e" providerId="LiveId" clId="{CE34B800-31F9-48CE-A9EC-8DECC085D326}" dt="2025-09-04T09:45:53.188" v="2765" actId="21"/>
          <ac:spMkLst>
            <pc:docMk/>
            <pc:sldMk cId="1669910617" sldId="372"/>
            <ac:spMk id="4" creationId="{C8B8A5D9-0196-25EF-1898-C1B4488E8C03}"/>
          </ac:spMkLst>
        </pc:spChg>
        <pc:spChg chg="add del mod">
          <ac:chgData name="Sreedhar Kumar" userId="1b0f151ce277f70e" providerId="LiveId" clId="{CE34B800-31F9-48CE-A9EC-8DECC085D326}" dt="2025-09-04T09:39:21.006" v="2740"/>
          <ac:spMkLst>
            <pc:docMk/>
            <pc:sldMk cId="1669910617" sldId="372"/>
            <ac:spMk id="6" creationId="{7254BDF4-BEFC-16BA-2B93-74E2C32534BD}"/>
          </ac:spMkLst>
        </pc:spChg>
        <pc:spChg chg="add mod">
          <ac:chgData name="Sreedhar Kumar" userId="1b0f151ce277f70e" providerId="LiveId" clId="{CE34B800-31F9-48CE-A9EC-8DECC085D326}" dt="2025-09-04T10:16:58.812" v="3116" actId="20577"/>
          <ac:spMkLst>
            <pc:docMk/>
            <pc:sldMk cId="1669910617" sldId="372"/>
            <ac:spMk id="7" creationId="{CA2BA45F-97EA-7A14-7586-F07443BCE51E}"/>
          </ac:spMkLst>
        </pc:spChg>
        <pc:picChg chg="add mod">
          <ac:chgData name="Sreedhar Kumar" userId="1b0f151ce277f70e" providerId="LiveId" clId="{CE34B800-31F9-48CE-A9EC-8DECC085D326}" dt="2025-09-04T09:45:24.702" v="2752" actId="931"/>
          <ac:picMkLst>
            <pc:docMk/>
            <pc:sldMk cId="1669910617" sldId="372"/>
            <ac:picMk id="9" creationId="{2160FAB9-F68B-41C7-7576-2C40F0579FC0}"/>
          </ac:picMkLst>
        </pc:picChg>
      </pc:sldChg>
      <pc:sldChg chg="add ord">
        <pc:chgData name="Sreedhar Kumar" userId="1b0f151ce277f70e" providerId="LiveId" clId="{CE34B800-31F9-48CE-A9EC-8DECC085D326}" dt="2025-09-04T10:14:31.808" v="3093"/>
        <pc:sldMkLst>
          <pc:docMk/>
          <pc:sldMk cId="1285815618" sldId="373"/>
        </pc:sldMkLst>
      </pc:sldChg>
      <pc:sldChg chg="new del">
        <pc:chgData name="Sreedhar Kumar" userId="1b0f151ce277f70e" providerId="LiveId" clId="{CE34B800-31F9-48CE-A9EC-8DECC085D326}" dt="2025-09-04T10:31:23.661" v="3298" actId="2696"/>
        <pc:sldMkLst>
          <pc:docMk/>
          <pc:sldMk cId="1196533016" sldId="374"/>
        </pc:sldMkLst>
      </pc:sldChg>
      <pc:sldChg chg="delSp new del mod">
        <pc:chgData name="Sreedhar Kumar" userId="1b0f151ce277f70e" providerId="LiveId" clId="{CE34B800-31F9-48CE-A9EC-8DECC085D326}" dt="2025-09-04T10:27:23.821" v="3274" actId="2696"/>
        <pc:sldMkLst>
          <pc:docMk/>
          <pc:sldMk cId="1509834275" sldId="374"/>
        </pc:sldMkLst>
        <pc:spChg chg="del">
          <ac:chgData name="Sreedhar Kumar" userId="1b0f151ce277f70e" providerId="LiveId" clId="{CE34B800-31F9-48CE-A9EC-8DECC085D326}" dt="2025-09-04T10:26:14.852" v="3263" actId="21"/>
          <ac:spMkLst>
            <pc:docMk/>
            <pc:sldMk cId="1509834275" sldId="374"/>
            <ac:spMk id="4" creationId="{D38B95C2-133A-DADD-BDA2-B4DE3A6EC8D9}"/>
          </ac:spMkLst>
        </pc:spChg>
      </pc:sldChg>
      <pc:sldChg chg="addSp delSp modSp add mod">
        <pc:chgData name="Sreedhar Kumar" userId="1b0f151ce277f70e" providerId="LiveId" clId="{CE34B800-31F9-48CE-A9EC-8DECC085D326}" dt="2025-09-04T10:41:50.275" v="3393" actId="21"/>
        <pc:sldMkLst>
          <pc:docMk/>
          <pc:sldMk cId="2274058687" sldId="374"/>
        </pc:sldMkLst>
        <pc:spChg chg="mod">
          <ac:chgData name="Sreedhar Kumar" userId="1b0f151ce277f70e" providerId="LiveId" clId="{CE34B800-31F9-48CE-A9EC-8DECC085D326}" dt="2025-09-04T10:41:25.838" v="3392" actId="20577"/>
          <ac:spMkLst>
            <pc:docMk/>
            <pc:sldMk cId="2274058687" sldId="374"/>
            <ac:spMk id="2" creationId="{D4E56AF1-2FB9-742A-70F2-F73D63A2B516}"/>
          </ac:spMkLst>
        </pc:spChg>
        <pc:spChg chg="del">
          <ac:chgData name="Sreedhar Kumar" userId="1b0f151ce277f70e" providerId="LiveId" clId="{CE34B800-31F9-48CE-A9EC-8DECC085D326}" dt="2025-09-04T10:41:50.275" v="3393" actId="21"/>
          <ac:spMkLst>
            <pc:docMk/>
            <pc:sldMk cId="2274058687" sldId="374"/>
            <ac:spMk id="5" creationId="{00F1740D-AB4F-EEFB-B0DE-15E1F3E87A03}"/>
          </ac:spMkLst>
        </pc:spChg>
        <pc:spChg chg="mod">
          <ac:chgData name="Sreedhar Kumar" userId="1b0f151ce277f70e" providerId="LiveId" clId="{CE34B800-31F9-48CE-A9EC-8DECC085D326}" dt="2025-09-04T10:40:05.526" v="3362" actId="20577"/>
          <ac:spMkLst>
            <pc:docMk/>
            <pc:sldMk cId="2274058687" sldId="374"/>
            <ac:spMk id="7" creationId="{2026F496-A9DA-7AEF-8BA0-7BA45E99D833}"/>
          </ac:spMkLst>
        </pc:spChg>
        <pc:spChg chg="add mod">
          <ac:chgData name="Sreedhar Kumar" userId="1b0f151ce277f70e" providerId="LiveId" clId="{CE34B800-31F9-48CE-A9EC-8DECC085D326}" dt="2025-09-04T10:40:54.556" v="3369" actId="1076"/>
          <ac:spMkLst>
            <pc:docMk/>
            <pc:sldMk cId="2274058687" sldId="374"/>
            <ac:spMk id="8" creationId="{E26F1B58-7972-AD8E-364B-8CB77587D007}"/>
          </ac:spMkLst>
        </pc:spChg>
        <pc:spChg chg="add del mod">
          <ac:chgData name="Sreedhar Kumar" userId="1b0f151ce277f70e" providerId="LiveId" clId="{CE34B800-31F9-48CE-A9EC-8DECC085D326}" dt="2025-09-04T10:41:12.886" v="3371" actId="931"/>
          <ac:spMkLst>
            <pc:docMk/>
            <pc:sldMk cId="2274058687" sldId="374"/>
            <ac:spMk id="10" creationId="{80B53E65-C54F-E426-FFC8-1A47D7ADACCD}"/>
          </ac:spMkLst>
        </pc:spChg>
        <pc:picChg chg="add mod">
          <ac:chgData name="Sreedhar Kumar" userId="1b0f151ce277f70e" providerId="LiveId" clId="{CE34B800-31F9-48CE-A9EC-8DECC085D326}" dt="2025-09-04T10:41:12.886" v="3371" actId="931"/>
          <ac:picMkLst>
            <pc:docMk/>
            <pc:sldMk cId="2274058687" sldId="374"/>
            <ac:picMk id="12" creationId="{8606D415-F56C-13DB-2FFF-3C0EA5A578B7}"/>
          </ac:picMkLst>
        </pc:picChg>
        <pc:picChg chg="del">
          <ac:chgData name="Sreedhar Kumar" userId="1b0f151ce277f70e" providerId="LiveId" clId="{CE34B800-31F9-48CE-A9EC-8DECC085D326}" dt="2025-09-04T10:40:57.272" v="3370" actId="21"/>
          <ac:picMkLst>
            <pc:docMk/>
            <pc:sldMk cId="2274058687" sldId="374"/>
            <ac:picMk id="14" creationId="{E089CC75-D34B-929E-35BD-EB825908B55B}"/>
          </ac:picMkLst>
        </pc:picChg>
      </pc:sldChg>
      <pc:sldChg chg="add del">
        <pc:chgData name="Sreedhar Kumar" userId="1b0f151ce277f70e" providerId="LiveId" clId="{CE34B800-31F9-48CE-A9EC-8DECC085D326}" dt="2025-09-04T10:40:11.655" v="3364"/>
        <pc:sldMkLst>
          <pc:docMk/>
          <pc:sldMk cId="2743204709" sldId="3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9/7/2025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4215314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dirty="0"/>
              <a:t>Click icon to add picture</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dirty="0"/>
              <a:t>Click icon to add picture</a:t>
            </a:r>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dirty="0"/>
              <a:t>Click icon to add picture</a:t>
            </a:r>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dirty="0"/>
              <a:t>Click icon to add picture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Resume Classification </a:t>
            </a:r>
            <a:br>
              <a:rPr lang="en-US" dirty="0"/>
            </a:br>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3937-2E39-2CA6-1079-0C9C3ED50360}"/>
              </a:ext>
            </a:extLst>
          </p:cNvPr>
          <p:cNvSpPr>
            <a:spLocks noGrp="1"/>
          </p:cNvSpPr>
          <p:nvPr>
            <p:ph type="title"/>
          </p:nvPr>
        </p:nvSpPr>
        <p:spPr/>
        <p:txBody>
          <a:bodyPr/>
          <a:lstStyle/>
          <a:p>
            <a:r>
              <a:rPr lang="en-US" dirty="0"/>
              <a:t>Exploratory Data Analysis (EDA)</a:t>
            </a:r>
            <a:endParaRPr lang="en-IN" dirty="0"/>
          </a:p>
        </p:txBody>
      </p:sp>
      <p:pic>
        <p:nvPicPr>
          <p:cNvPr id="11" name="Content Placeholder 10">
            <a:extLst>
              <a:ext uri="{FF2B5EF4-FFF2-40B4-BE49-F238E27FC236}">
                <a16:creationId xmlns:a16="http://schemas.microsoft.com/office/drawing/2014/main" id="{B2CA78C1-361C-81E8-88EA-00FB753FF437}"/>
              </a:ext>
            </a:extLst>
          </p:cNvPr>
          <p:cNvPicPr>
            <a:picLocks noGrp="1" noChangeAspect="1"/>
          </p:cNvPicPr>
          <p:nvPr>
            <p:ph sz="quarter" idx="13"/>
          </p:nvPr>
        </p:nvPicPr>
        <p:blipFill>
          <a:blip r:embed="rId2"/>
          <a:stretch>
            <a:fillRect/>
          </a:stretch>
        </p:blipFill>
        <p:spPr>
          <a:xfrm>
            <a:off x="6684963" y="2349910"/>
            <a:ext cx="5063800" cy="3529780"/>
          </a:xfrm>
        </p:spPr>
      </p:pic>
      <p:sp>
        <p:nvSpPr>
          <p:cNvPr id="6" name="Slide Number Placeholder 5">
            <a:extLst>
              <a:ext uri="{FF2B5EF4-FFF2-40B4-BE49-F238E27FC236}">
                <a16:creationId xmlns:a16="http://schemas.microsoft.com/office/drawing/2014/main" id="{C899399E-F9F4-CFD6-48FE-4388645951EE}"/>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8" name="TextBox 7">
            <a:extLst>
              <a:ext uri="{FF2B5EF4-FFF2-40B4-BE49-F238E27FC236}">
                <a16:creationId xmlns:a16="http://schemas.microsoft.com/office/drawing/2014/main" id="{F604D531-29A9-EC6E-3C38-079F0BDE28AA}"/>
              </a:ext>
            </a:extLst>
          </p:cNvPr>
          <p:cNvSpPr txBox="1"/>
          <p:nvPr/>
        </p:nvSpPr>
        <p:spPr>
          <a:xfrm>
            <a:off x="649902" y="2135682"/>
            <a:ext cx="4857136" cy="584775"/>
          </a:xfrm>
          <a:prstGeom prst="rect">
            <a:avLst/>
          </a:prstGeom>
          <a:noFill/>
        </p:spPr>
        <p:txBody>
          <a:bodyPr wrap="square" rtlCol="0">
            <a:spAutoFit/>
          </a:bodyPr>
          <a:lstStyle/>
          <a:p>
            <a:r>
              <a:rPr lang="en-IN" sz="3200" b="1" dirty="0">
                <a:solidFill>
                  <a:srgbClr val="FFC000"/>
                </a:solidFill>
                <a:latin typeface="Arial Black" panose="020B0A04020102020204" pitchFamily="34" charset="0"/>
              </a:rPr>
              <a:t>Histogram</a:t>
            </a:r>
          </a:p>
        </p:txBody>
      </p:sp>
      <p:sp>
        <p:nvSpPr>
          <p:cNvPr id="9" name="TextBox 8">
            <a:extLst>
              <a:ext uri="{FF2B5EF4-FFF2-40B4-BE49-F238E27FC236}">
                <a16:creationId xmlns:a16="http://schemas.microsoft.com/office/drawing/2014/main" id="{5E5E4E7B-1AE1-DDE2-A84A-16719289BF6B}"/>
              </a:ext>
            </a:extLst>
          </p:cNvPr>
          <p:cNvSpPr txBox="1"/>
          <p:nvPr/>
        </p:nvSpPr>
        <p:spPr>
          <a:xfrm>
            <a:off x="649902" y="2911594"/>
            <a:ext cx="5612548"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majority of resumes are concise (300–800 words), while a few outliers exceed 2000 words. Outlier resumes may need normalization (e.g., trimming or padding) to avoid bias during model training</a:t>
            </a:r>
            <a:endParaRPr lang="en-IN" sz="2800" dirty="0"/>
          </a:p>
        </p:txBody>
      </p:sp>
    </p:spTree>
    <p:extLst>
      <p:ext uri="{BB962C8B-B14F-4D97-AF65-F5344CB8AC3E}">
        <p14:creationId xmlns:p14="http://schemas.microsoft.com/office/powerpoint/2010/main" val="33468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5610C-CD63-C7B0-E900-148F1C6BB9A3}"/>
              </a:ext>
            </a:extLst>
          </p:cNvPr>
          <p:cNvSpPr>
            <a:spLocks noGrp="1"/>
          </p:cNvSpPr>
          <p:nvPr>
            <p:ph type="title"/>
          </p:nvPr>
        </p:nvSpPr>
        <p:spPr/>
        <p:txBody>
          <a:bodyPr/>
          <a:lstStyle/>
          <a:p>
            <a:r>
              <a:rPr lang="en-US" dirty="0"/>
              <a:t>Exploratory Data Analysis (EDA)</a:t>
            </a:r>
            <a:endParaRPr lang="en-IN" dirty="0"/>
          </a:p>
        </p:txBody>
      </p:sp>
      <p:pic>
        <p:nvPicPr>
          <p:cNvPr id="18" name="Content Placeholder 17">
            <a:extLst>
              <a:ext uri="{FF2B5EF4-FFF2-40B4-BE49-F238E27FC236}">
                <a16:creationId xmlns:a16="http://schemas.microsoft.com/office/drawing/2014/main" id="{3B007E34-30CC-19DF-9D60-DAD87732D2E8}"/>
              </a:ext>
            </a:extLst>
          </p:cNvPr>
          <p:cNvPicPr>
            <a:picLocks noGrp="1" noChangeAspect="1"/>
          </p:cNvPicPr>
          <p:nvPr>
            <p:ph sz="quarter" idx="13"/>
          </p:nvPr>
        </p:nvPicPr>
        <p:blipFill>
          <a:blip r:embed="rId2"/>
          <a:stretch>
            <a:fillRect/>
          </a:stretch>
        </p:blipFill>
        <p:spPr>
          <a:xfrm>
            <a:off x="6784258" y="2755474"/>
            <a:ext cx="4864100" cy="3415717"/>
          </a:xfrm>
        </p:spPr>
      </p:pic>
      <p:sp>
        <p:nvSpPr>
          <p:cNvPr id="5" name="Footer Placeholder 4">
            <a:extLst>
              <a:ext uri="{FF2B5EF4-FFF2-40B4-BE49-F238E27FC236}">
                <a16:creationId xmlns:a16="http://schemas.microsoft.com/office/drawing/2014/main" id="{5D49A6E7-AF1E-10E5-FC24-391006769A50}"/>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A0D84A2-FCAF-8CBE-B358-83A05054FB3A}"/>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15" name="Rectangle 7">
            <a:extLst>
              <a:ext uri="{FF2B5EF4-FFF2-40B4-BE49-F238E27FC236}">
                <a16:creationId xmlns:a16="http://schemas.microsoft.com/office/drawing/2014/main" id="{8573FFA8-0F58-F8F5-CF93-454980116DAE}"/>
              </a:ext>
            </a:extLst>
          </p:cNvPr>
          <p:cNvSpPr>
            <a:spLocks noChangeArrowheads="1"/>
          </p:cNvSpPr>
          <p:nvPr/>
        </p:nvSpPr>
        <p:spPr bwMode="auto">
          <a:xfrm rot="10800000" flipV="1">
            <a:off x="370192" y="2996454"/>
            <a:ext cx="6414066"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2000" dirty="0"/>
              <a:t> Most resumes are between ~400 to ~1500 words.</a:t>
            </a:r>
          </a:p>
          <a:p>
            <a:pPr lvl="0" eaLnBrk="0" fontAlgn="base" hangingPunct="0">
              <a:spcBef>
                <a:spcPct val="0"/>
              </a:spcBef>
              <a:spcAft>
                <a:spcPct val="0"/>
              </a:spcAft>
              <a:buFontTx/>
              <a:buChar char="•"/>
            </a:pPr>
            <a:endParaRPr lang="en-US" altLang="en-US" sz="2000" dirty="0"/>
          </a:p>
          <a:p>
            <a:pPr lvl="0" eaLnBrk="0" fontAlgn="base" hangingPunct="0">
              <a:spcBef>
                <a:spcPct val="0"/>
              </a:spcBef>
              <a:spcAft>
                <a:spcPct val="0"/>
              </a:spcAft>
              <a:buFontTx/>
              <a:buChar char="•"/>
            </a:pPr>
            <a:r>
              <a:rPr lang="en-US" altLang="en-US" sz="2000" dirty="0"/>
              <a:t> The median resume length looks around 600-700 words.</a:t>
            </a:r>
          </a:p>
          <a:p>
            <a:pPr lvl="0" eaLnBrk="0" fontAlgn="base" hangingPunct="0">
              <a:spcBef>
                <a:spcPct val="0"/>
              </a:spcBef>
              <a:spcAft>
                <a:spcPct val="0"/>
              </a:spcAft>
              <a:buFontTx/>
              <a:buChar char="•"/>
            </a:pPr>
            <a:endParaRPr lang="en-US" altLang="en-US" sz="2000" dirty="0"/>
          </a:p>
          <a:p>
            <a:pPr lvl="0" eaLnBrk="0" fontAlgn="base" hangingPunct="0">
              <a:spcBef>
                <a:spcPct val="0"/>
              </a:spcBef>
              <a:spcAft>
                <a:spcPct val="0"/>
              </a:spcAft>
              <a:buFontTx/>
              <a:buChar char="•"/>
            </a:pPr>
            <a:r>
              <a:rPr lang="en-US" altLang="en-US" sz="2000" dirty="0"/>
              <a:t> Some resumes are extremely long (2000–2500 words) → possibly CVs or uncleaned data (like job descriptions included)</a:t>
            </a:r>
          </a:p>
          <a:p>
            <a:pPr lvl="0" eaLnBrk="0" fontAlgn="base" hangingPunct="0">
              <a:spcBef>
                <a:spcPct val="0"/>
              </a:spcBef>
              <a:spcAft>
                <a:spcPct val="0"/>
              </a:spcAft>
            </a:pPr>
            <a:r>
              <a:rPr lang="en-US" altLang="en-US" sz="2000" dirty="0"/>
              <a:t>.</a:t>
            </a:r>
          </a:p>
          <a:p>
            <a:pPr lvl="0" eaLnBrk="0" fontAlgn="base" hangingPunct="0">
              <a:spcBef>
                <a:spcPct val="0"/>
              </a:spcBef>
              <a:spcAft>
                <a:spcPct val="0"/>
              </a:spcAft>
              <a:buFontTx/>
              <a:buChar char="•"/>
            </a:pPr>
            <a:r>
              <a:rPr lang="en-US" altLang="en-US" sz="2000" dirty="0"/>
              <a:t> Outliers may need checking during data cleaning, because they could affect your classification model</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p:txBody>
      </p:sp>
      <p:sp>
        <p:nvSpPr>
          <p:cNvPr id="16" name="TextBox 15">
            <a:extLst>
              <a:ext uri="{FF2B5EF4-FFF2-40B4-BE49-F238E27FC236}">
                <a16:creationId xmlns:a16="http://schemas.microsoft.com/office/drawing/2014/main" id="{A10AFC46-6F2A-9011-2BE0-55B45CA6ED9F}"/>
              </a:ext>
            </a:extLst>
          </p:cNvPr>
          <p:cNvSpPr txBox="1"/>
          <p:nvPr/>
        </p:nvSpPr>
        <p:spPr>
          <a:xfrm>
            <a:off x="370191" y="2232254"/>
            <a:ext cx="4516546" cy="523220"/>
          </a:xfrm>
          <a:prstGeom prst="rect">
            <a:avLst/>
          </a:prstGeom>
          <a:noFill/>
        </p:spPr>
        <p:txBody>
          <a:bodyPr wrap="square" rtlCol="0">
            <a:spAutoFit/>
          </a:bodyPr>
          <a:lstStyle/>
          <a:p>
            <a:r>
              <a:rPr lang="en-IN" sz="2800" b="1" dirty="0">
                <a:solidFill>
                  <a:srgbClr val="FFC000"/>
                </a:solidFill>
                <a:latin typeface="Arial Black" panose="020B0A04020102020204" pitchFamily="34" charset="0"/>
              </a:rPr>
              <a:t>Box Plot</a:t>
            </a:r>
          </a:p>
        </p:txBody>
      </p:sp>
    </p:spTree>
    <p:extLst>
      <p:ext uri="{BB962C8B-B14F-4D97-AF65-F5344CB8AC3E}">
        <p14:creationId xmlns:p14="http://schemas.microsoft.com/office/powerpoint/2010/main" val="301994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17C8-8734-4A44-E527-20D249D7A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F6353-B535-70C6-1DDB-1E28B4151963}"/>
              </a:ext>
            </a:extLst>
          </p:cNvPr>
          <p:cNvSpPr>
            <a:spLocks noGrp="1"/>
          </p:cNvSpPr>
          <p:nvPr>
            <p:ph type="title"/>
          </p:nvPr>
        </p:nvSpPr>
        <p:spPr>
          <a:xfrm>
            <a:off x="932688" y="228600"/>
            <a:ext cx="9528048" cy="1600200"/>
          </a:xfrm>
        </p:spPr>
        <p:txBody>
          <a:bodyPr/>
          <a:lstStyle/>
          <a:p>
            <a:r>
              <a:rPr lang="en-US" dirty="0"/>
              <a:t>Exploratory Data Analysis (EDA)</a:t>
            </a:r>
          </a:p>
        </p:txBody>
      </p:sp>
      <p:sp>
        <p:nvSpPr>
          <p:cNvPr id="4" name="Slide Number Placeholder 3">
            <a:extLst>
              <a:ext uri="{FF2B5EF4-FFF2-40B4-BE49-F238E27FC236}">
                <a16:creationId xmlns:a16="http://schemas.microsoft.com/office/drawing/2014/main" id="{009C718F-27BE-F2DC-7353-75DB6B41FC40}"/>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12</a:t>
            </a:fld>
            <a:endParaRPr lang="en-US" dirty="0"/>
          </a:p>
        </p:txBody>
      </p:sp>
      <p:sp>
        <p:nvSpPr>
          <p:cNvPr id="3" name="TextBox 2">
            <a:extLst>
              <a:ext uri="{FF2B5EF4-FFF2-40B4-BE49-F238E27FC236}">
                <a16:creationId xmlns:a16="http://schemas.microsoft.com/office/drawing/2014/main" id="{639EC3D6-901B-3075-3E84-18F9AF754A1D}"/>
              </a:ext>
            </a:extLst>
          </p:cNvPr>
          <p:cNvSpPr txBox="1"/>
          <p:nvPr/>
        </p:nvSpPr>
        <p:spPr>
          <a:xfrm>
            <a:off x="173039" y="2414900"/>
            <a:ext cx="5102943" cy="523220"/>
          </a:xfrm>
          <a:prstGeom prst="rect">
            <a:avLst/>
          </a:prstGeom>
          <a:noFill/>
        </p:spPr>
        <p:txBody>
          <a:bodyPr wrap="square" rtlCol="0">
            <a:spAutoFit/>
          </a:bodyPr>
          <a:lstStyle/>
          <a:p>
            <a:r>
              <a:rPr lang="en-IN" sz="2800" b="1" dirty="0">
                <a:solidFill>
                  <a:srgbClr val="FFC000"/>
                </a:solidFill>
                <a:latin typeface="Arial Black" panose="020B0A04020102020204" pitchFamily="34" charset="0"/>
              </a:rPr>
              <a:t>Word Cloud </a:t>
            </a:r>
          </a:p>
        </p:txBody>
      </p:sp>
      <p:pic>
        <p:nvPicPr>
          <p:cNvPr id="13" name="Picture 12">
            <a:extLst>
              <a:ext uri="{FF2B5EF4-FFF2-40B4-BE49-F238E27FC236}">
                <a16:creationId xmlns:a16="http://schemas.microsoft.com/office/drawing/2014/main" id="{122BCFAA-9B6E-E425-09B7-FFCE1F32E164}"/>
              </a:ext>
            </a:extLst>
          </p:cNvPr>
          <p:cNvPicPr>
            <a:picLocks noChangeAspect="1"/>
          </p:cNvPicPr>
          <p:nvPr/>
        </p:nvPicPr>
        <p:blipFill>
          <a:blip r:embed="rId2"/>
          <a:stretch>
            <a:fillRect/>
          </a:stretch>
        </p:blipFill>
        <p:spPr>
          <a:xfrm>
            <a:off x="5963715" y="2507226"/>
            <a:ext cx="6110298" cy="3849124"/>
          </a:xfrm>
          <a:prstGeom prst="rect">
            <a:avLst/>
          </a:prstGeom>
        </p:spPr>
      </p:pic>
      <p:sp>
        <p:nvSpPr>
          <p:cNvPr id="14" name="Rectangle 1">
            <a:extLst>
              <a:ext uri="{FF2B5EF4-FFF2-40B4-BE49-F238E27FC236}">
                <a16:creationId xmlns:a16="http://schemas.microsoft.com/office/drawing/2014/main" id="{D8B5AE4D-3988-C123-00D7-9B864210EC0D}"/>
              </a:ext>
            </a:extLst>
          </p:cNvPr>
          <p:cNvSpPr>
            <a:spLocks noGrp="1" noChangeArrowheads="1"/>
          </p:cNvSpPr>
          <p:nvPr>
            <p:ph sz="quarter" idx="12"/>
          </p:nvPr>
        </p:nvSpPr>
        <p:spPr bwMode="auto">
          <a:xfrm>
            <a:off x="173039" y="3135283"/>
            <a:ext cx="569681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Visualizes most frequent words in resumes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Larger words = higher frequency of occurrence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Highlights key skills (e.g., database)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Helps in understanding dominant skills across                                                                  resumes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675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dirty="0"/>
              <a:t>Feature Engineering</a:t>
            </a:r>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6163056" cy="3739896"/>
          </a:xfrm>
        </p:spPr>
        <p:txBody>
          <a:bodyPr/>
          <a:lstStyle/>
          <a:p>
            <a:r>
              <a:rPr lang="en-US" dirty="0"/>
              <a:t>Feature engineering is the process of transforming raw resume text into meaningful inputs that improve the performance of classification models</a:t>
            </a:r>
          </a:p>
          <a:p>
            <a:pPr marL="0" indent="0">
              <a:buNone/>
            </a:pPr>
            <a:endParaRPr lang="en-US" dirty="0"/>
          </a:p>
          <a:p>
            <a:r>
              <a:rPr lang="en-US" dirty="0"/>
              <a:t>Used TF-IDF vectorization to convert resumes into numerical representations</a:t>
            </a:r>
          </a:p>
        </p:txBody>
      </p:sp>
      <p:pic>
        <p:nvPicPr>
          <p:cNvPr id="10" name="Content Placeholder 9">
            <a:extLst>
              <a:ext uri="{FF2B5EF4-FFF2-40B4-BE49-F238E27FC236}">
                <a16:creationId xmlns:a16="http://schemas.microsoft.com/office/drawing/2014/main" id="{579D23AD-98DB-36D3-B678-DE18724C16A0}"/>
              </a:ext>
            </a:extLst>
          </p:cNvPr>
          <p:cNvPicPr>
            <a:picLocks noGrp="1" noChangeAspect="1"/>
          </p:cNvPicPr>
          <p:nvPr>
            <p:ph sz="quarter" idx="13"/>
          </p:nvPr>
        </p:nvPicPr>
        <p:blipFill>
          <a:blip r:embed="rId2"/>
          <a:stretch>
            <a:fillRect/>
          </a:stretch>
        </p:blipFill>
        <p:spPr>
          <a:xfrm>
            <a:off x="7424738" y="2903273"/>
            <a:ext cx="4170362" cy="2780241"/>
          </a:xfrm>
        </p:spPr>
      </p:pic>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11748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18F0D-5B2A-FC50-158D-C0289AC18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6D50D-C573-B095-02E9-9B469F9AE4C5}"/>
              </a:ext>
            </a:extLst>
          </p:cNvPr>
          <p:cNvSpPr>
            <a:spLocks noGrp="1"/>
          </p:cNvSpPr>
          <p:nvPr>
            <p:ph type="title"/>
          </p:nvPr>
        </p:nvSpPr>
        <p:spPr>
          <a:xfrm>
            <a:off x="932688" y="228600"/>
            <a:ext cx="9528048" cy="1600200"/>
          </a:xfrm>
        </p:spPr>
        <p:txBody>
          <a:bodyPr/>
          <a:lstStyle/>
          <a:p>
            <a:r>
              <a:rPr lang="en-US" dirty="0"/>
              <a:t>TF-IDF</a:t>
            </a:r>
          </a:p>
        </p:txBody>
      </p:sp>
      <p:sp>
        <p:nvSpPr>
          <p:cNvPr id="4" name="Slide Number Placeholder 3">
            <a:extLst>
              <a:ext uri="{FF2B5EF4-FFF2-40B4-BE49-F238E27FC236}">
                <a16:creationId xmlns:a16="http://schemas.microsoft.com/office/drawing/2014/main" id="{753FD7E9-E2CD-8B2B-463C-A94A1AB1776D}"/>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14</a:t>
            </a:fld>
            <a:endParaRPr lang="en-US" dirty="0"/>
          </a:p>
        </p:txBody>
      </p:sp>
      <p:sp>
        <p:nvSpPr>
          <p:cNvPr id="11" name="TextBox 10">
            <a:extLst>
              <a:ext uri="{FF2B5EF4-FFF2-40B4-BE49-F238E27FC236}">
                <a16:creationId xmlns:a16="http://schemas.microsoft.com/office/drawing/2014/main" id="{6A9508DB-844B-5A87-2A47-0BA4459349EF}"/>
              </a:ext>
            </a:extLst>
          </p:cNvPr>
          <p:cNvSpPr txBox="1"/>
          <p:nvPr/>
        </p:nvSpPr>
        <p:spPr>
          <a:xfrm>
            <a:off x="219919" y="2311661"/>
            <a:ext cx="5393803" cy="4154984"/>
          </a:xfrm>
          <a:prstGeom prst="rect">
            <a:avLst/>
          </a:prstGeom>
          <a:noFill/>
        </p:spPr>
        <p:txBody>
          <a:bodyPr wrap="square">
            <a:spAutoFit/>
          </a:bodyPr>
          <a:lstStyle/>
          <a:p>
            <a:pPr marL="285750" indent="-285750">
              <a:buFont typeface="Arial" panose="020B0604020202020204" pitchFamily="34" charset="0"/>
              <a:buChar char="•"/>
            </a:pPr>
            <a:r>
              <a:rPr lang="en-IN" sz="2200" dirty="0"/>
              <a:t>Converts text into numerical features for ML models.</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Term Frequency (TF): Measures how often a word appears in a document.</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Inverse Document Frequency (IDF): Reduces the weight of common words across all documents.</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Outcome: Each resume is represented as a vector that models can understand.</a:t>
            </a:r>
          </a:p>
        </p:txBody>
      </p:sp>
      <p:pic>
        <p:nvPicPr>
          <p:cNvPr id="10246" name="Picture 6">
            <a:extLst>
              <a:ext uri="{FF2B5EF4-FFF2-40B4-BE49-F238E27FC236}">
                <a16:creationId xmlns:a16="http://schemas.microsoft.com/office/drawing/2014/main" id="{1337A2A9-A9FA-C2E4-933E-AF49465F5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722" y="2311661"/>
            <a:ext cx="6542416" cy="3950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45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1C9F-4DC8-17A2-DCE7-2CC9BEE08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E2083-C734-0F0E-B9E1-EF9674FF175A}"/>
              </a:ext>
            </a:extLst>
          </p:cNvPr>
          <p:cNvSpPr>
            <a:spLocks noGrp="1"/>
          </p:cNvSpPr>
          <p:nvPr>
            <p:ph type="title"/>
          </p:nvPr>
        </p:nvSpPr>
        <p:spPr>
          <a:xfrm>
            <a:off x="932688" y="228600"/>
            <a:ext cx="9528048" cy="1600200"/>
          </a:xfrm>
        </p:spPr>
        <p:txBody>
          <a:bodyPr/>
          <a:lstStyle/>
          <a:p>
            <a:r>
              <a:rPr lang="en-US" dirty="0"/>
              <a:t>Model Building</a:t>
            </a:r>
          </a:p>
        </p:txBody>
      </p:sp>
      <p:sp>
        <p:nvSpPr>
          <p:cNvPr id="4" name="Slide Number Placeholder 3">
            <a:extLst>
              <a:ext uri="{FF2B5EF4-FFF2-40B4-BE49-F238E27FC236}">
                <a16:creationId xmlns:a16="http://schemas.microsoft.com/office/drawing/2014/main" id="{4CD27B15-C1E4-BB02-8978-56FF930F4DF4}"/>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15</a:t>
            </a:fld>
            <a:endParaRPr lang="en-US" dirty="0"/>
          </a:p>
        </p:txBody>
      </p:sp>
      <p:sp>
        <p:nvSpPr>
          <p:cNvPr id="11" name="TextBox 10">
            <a:extLst>
              <a:ext uri="{FF2B5EF4-FFF2-40B4-BE49-F238E27FC236}">
                <a16:creationId xmlns:a16="http://schemas.microsoft.com/office/drawing/2014/main" id="{A160A6C1-1620-9D40-E4EA-E98534A383EB}"/>
              </a:ext>
            </a:extLst>
          </p:cNvPr>
          <p:cNvSpPr txBox="1"/>
          <p:nvPr/>
        </p:nvSpPr>
        <p:spPr>
          <a:xfrm>
            <a:off x="219919" y="2311661"/>
            <a:ext cx="5393803" cy="4124206"/>
          </a:xfrm>
          <a:prstGeom prst="rect">
            <a:avLst/>
          </a:prstGeom>
          <a:noFill/>
        </p:spPr>
        <p:txBody>
          <a:bodyPr wrap="square">
            <a:spAutoFit/>
          </a:bodyPr>
          <a:lstStyle/>
          <a:p>
            <a:r>
              <a:rPr lang="en-IN" sz="2400" b="1" dirty="0"/>
              <a:t>Models Used:</a:t>
            </a:r>
          </a:p>
          <a:p>
            <a:endParaRPr lang="en-IN" sz="2400" b="1" dirty="0"/>
          </a:p>
          <a:p>
            <a:pPr marL="342900" indent="-342900">
              <a:buFont typeface="Arial" panose="020B0604020202020204" pitchFamily="34" charset="0"/>
              <a:buChar char="•"/>
            </a:pPr>
            <a:r>
              <a:rPr lang="en-IN" sz="2400" b="1" dirty="0"/>
              <a:t>Logistic Regression: </a:t>
            </a:r>
            <a:r>
              <a:rPr lang="en-IN" sz="2400" dirty="0"/>
              <a:t>Fast, interpretable, supports regularization.</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b="1" dirty="0"/>
              <a:t>Multinomial Naive Bayes:</a:t>
            </a:r>
            <a:r>
              <a:rPr lang="en-IN" sz="2400" dirty="0"/>
              <a:t> Works well with text data</a:t>
            </a:r>
          </a:p>
          <a:p>
            <a:r>
              <a:rPr lang="en-IN" sz="2400" dirty="0"/>
              <a:t>.</a:t>
            </a:r>
          </a:p>
          <a:p>
            <a:pPr marL="342900" indent="-342900">
              <a:buFont typeface="Arial" panose="020B0604020202020204" pitchFamily="34" charset="0"/>
              <a:buChar char="•"/>
            </a:pPr>
            <a:r>
              <a:rPr lang="en-IN" sz="2400" b="1" dirty="0"/>
              <a:t>Complement Naive Bayes:</a:t>
            </a:r>
            <a:r>
              <a:rPr lang="en-IN" sz="2400" dirty="0"/>
              <a:t> Performs better on imbalanced classes.</a:t>
            </a:r>
          </a:p>
          <a:p>
            <a:endParaRPr lang="en-IN" sz="2200" dirty="0"/>
          </a:p>
        </p:txBody>
      </p:sp>
      <p:pic>
        <p:nvPicPr>
          <p:cNvPr id="11266" name="Picture 2" descr="Model Building Linear Icon. Modern Outline Model Building Logo C Stock  Vector - Illustration of urban, virtual: 133513726">
            <a:extLst>
              <a:ext uri="{FF2B5EF4-FFF2-40B4-BE49-F238E27FC236}">
                <a16:creationId xmlns:a16="http://schemas.microsoft.com/office/drawing/2014/main" id="{3F18F653-92FA-E64F-4522-063B5D177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030" y="2221855"/>
            <a:ext cx="5216825" cy="44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62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C464C-C39F-D081-A8F3-CB7D8DEF5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84E5A-35F7-B440-425D-8FEA6974159C}"/>
              </a:ext>
            </a:extLst>
          </p:cNvPr>
          <p:cNvSpPr>
            <a:spLocks noGrp="1"/>
          </p:cNvSpPr>
          <p:nvPr>
            <p:ph type="title"/>
          </p:nvPr>
        </p:nvSpPr>
        <p:spPr/>
        <p:txBody>
          <a:bodyPr/>
          <a:lstStyle/>
          <a:p>
            <a:r>
              <a:rPr lang="en-IN" dirty="0"/>
              <a:t>Logistic Regression</a:t>
            </a:r>
          </a:p>
        </p:txBody>
      </p:sp>
      <p:sp>
        <p:nvSpPr>
          <p:cNvPr id="6" name="Slide Number Placeholder 5">
            <a:extLst>
              <a:ext uri="{FF2B5EF4-FFF2-40B4-BE49-F238E27FC236}">
                <a16:creationId xmlns:a16="http://schemas.microsoft.com/office/drawing/2014/main" id="{42B548DF-7F5F-E679-47AC-6DB9847F5984}"/>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7" name="Rectangle 1">
            <a:extLst>
              <a:ext uri="{FF2B5EF4-FFF2-40B4-BE49-F238E27FC236}">
                <a16:creationId xmlns:a16="http://schemas.microsoft.com/office/drawing/2014/main" id="{209E2780-8BE4-8C32-4F23-4A5BF59FC9BA}"/>
              </a:ext>
            </a:extLst>
          </p:cNvPr>
          <p:cNvSpPr>
            <a:spLocks noChangeArrowheads="1"/>
          </p:cNvSpPr>
          <p:nvPr/>
        </p:nvSpPr>
        <p:spPr bwMode="auto">
          <a:xfrm>
            <a:off x="296274" y="2644984"/>
            <a:ext cx="4275726"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sz="2000" dirty="0"/>
              <a:t>The Logistic Regression model shown is a multinomial classifier used for predicting multiple classes.</a:t>
            </a:r>
          </a:p>
          <a:p>
            <a:pPr eaLnBrk="0" fontAlgn="base" hangingPunct="0">
              <a:spcBef>
                <a:spcPct val="0"/>
              </a:spcBef>
              <a:spcAft>
                <a:spcPct val="0"/>
              </a:spcAft>
            </a:pPr>
            <a:endParaRPr lang="en-US" sz="2000" dirty="0"/>
          </a:p>
          <a:p>
            <a:pPr marL="285750" indent="-285750" eaLnBrk="0" fontAlgn="base" hangingPunct="0">
              <a:spcBef>
                <a:spcPct val="0"/>
              </a:spcBef>
              <a:spcAft>
                <a:spcPct val="0"/>
              </a:spcAft>
              <a:buFont typeface="Arial" panose="020B0604020202020204" pitchFamily="34" charset="0"/>
              <a:buChar char="•"/>
            </a:pPr>
            <a:r>
              <a:rPr lang="en-US" sz="2000" dirty="0"/>
              <a:t>Logistic Regression achieved 93% testing accuracy</a:t>
            </a:r>
            <a:br>
              <a:rPr lang="en-US" sz="2000" dirty="0"/>
            </a:br>
            <a:endParaRPr lang="en-US" sz="2000" dirty="0"/>
          </a:p>
          <a:p>
            <a:pPr marL="285750" indent="-285750" eaLnBrk="0" fontAlgn="base" hangingPunct="0">
              <a:spcBef>
                <a:spcPct val="0"/>
              </a:spcBef>
              <a:spcAft>
                <a:spcPct val="0"/>
              </a:spcAft>
              <a:buFont typeface="Arial" panose="020B0604020202020204" pitchFamily="34" charset="0"/>
              <a:buChar char="•"/>
            </a:pPr>
            <a:r>
              <a:rPr lang="en-US" sz="2000" dirty="0"/>
              <a:t>Accuracy scores indicate how well the model learned the training data</a:t>
            </a:r>
            <a:endParaRPr lang="en-IN" sz="20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FC984F25-5CCC-CAC6-6BFF-315DAB2D0D59}"/>
              </a:ext>
            </a:extLst>
          </p:cNvPr>
          <p:cNvPicPr>
            <a:picLocks noChangeAspect="1"/>
          </p:cNvPicPr>
          <p:nvPr/>
        </p:nvPicPr>
        <p:blipFill>
          <a:blip r:embed="rId2"/>
          <a:stretch>
            <a:fillRect/>
          </a:stretch>
        </p:blipFill>
        <p:spPr>
          <a:xfrm>
            <a:off x="5440102" y="2314938"/>
            <a:ext cx="6586774" cy="3847404"/>
          </a:xfrm>
          <a:prstGeom prst="rect">
            <a:avLst/>
          </a:prstGeom>
        </p:spPr>
      </p:pic>
    </p:spTree>
    <p:extLst>
      <p:ext uri="{BB962C8B-B14F-4D97-AF65-F5344CB8AC3E}">
        <p14:creationId xmlns:p14="http://schemas.microsoft.com/office/powerpoint/2010/main" val="22215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63A-58C2-F073-5F69-CD3A2616C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43809-CFEE-0882-FEAC-125A8E20B348}"/>
              </a:ext>
            </a:extLst>
          </p:cNvPr>
          <p:cNvSpPr>
            <a:spLocks noGrp="1"/>
          </p:cNvSpPr>
          <p:nvPr>
            <p:ph type="title"/>
          </p:nvPr>
        </p:nvSpPr>
        <p:spPr>
          <a:xfrm>
            <a:off x="932688" y="228600"/>
            <a:ext cx="9528048" cy="1600200"/>
          </a:xfrm>
        </p:spPr>
        <p:txBody>
          <a:bodyPr anchor="ctr">
            <a:normAutofit/>
          </a:bodyPr>
          <a:lstStyle/>
          <a:p>
            <a:r>
              <a:rPr lang="en-US" dirty="0"/>
              <a:t>Model Evaluation for Logistic Regression</a:t>
            </a:r>
          </a:p>
        </p:txBody>
      </p:sp>
      <p:sp>
        <p:nvSpPr>
          <p:cNvPr id="4" name="Slide Number Placeholder 3">
            <a:extLst>
              <a:ext uri="{FF2B5EF4-FFF2-40B4-BE49-F238E27FC236}">
                <a16:creationId xmlns:a16="http://schemas.microsoft.com/office/drawing/2014/main" id="{E49BAF5A-D8EF-7350-48C7-2B6D2EBFD0C2}"/>
              </a:ext>
            </a:extLst>
          </p:cNvPr>
          <p:cNvSpPr>
            <a:spLocks noGrp="1"/>
          </p:cNvSpPr>
          <p:nvPr>
            <p:ph type="sldNum" sz="quarter" idx="11"/>
          </p:nvPr>
        </p:nvSpPr>
        <p:spPr>
          <a:xfrm>
            <a:off x="10635996" y="6356350"/>
            <a:ext cx="784860" cy="365125"/>
          </a:xfrm>
        </p:spPr>
        <p:txBody>
          <a:bodyPr anchor="ctr">
            <a:normAutofit/>
          </a:bodyPr>
          <a:lstStyle/>
          <a:p>
            <a:pPr>
              <a:spcAft>
                <a:spcPts val="600"/>
              </a:spcAft>
            </a:pPr>
            <a:fld id="{294A09A9-5501-47C1-A89A-A340965A2BE2}" type="slidenum">
              <a:rPr lang="en-US" smtClean="0"/>
              <a:pPr>
                <a:spcAft>
                  <a:spcPts val="600"/>
                </a:spcAft>
              </a:pPr>
              <a:t>17</a:t>
            </a:fld>
            <a:endParaRPr lang="en-US"/>
          </a:p>
        </p:txBody>
      </p:sp>
      <p:graphicFrame>
        <p:nvGraphicFramePr>
          <p:cNvPr id="5" name="Table 4">
            <a:extLst>
              <a:ext uri="{FF2B5EF4-FFF2-40B4-BE49-F238E27FC236}">
                <a16:creationId xmlns:a16="http://schemas.microsoft.com/office/drawing/2014/main" id="{67CC1195-DB07-EADE-7DC0-F04E9AAACD55}"/>
              </a:ext>
            </a:extLst>
          </p:cNvPr>
          <p:cNvGraphicFramePr>
            <a:graphicFrameLocks noGrp="1"/>
          </p:cNvGraphicFramePr>
          <p:nvPr>
            <p:extLst>
              <p:ext uri="{D42A27DB-BD31-4B8C-83A1-F6EECF244321}">
                <p14:modId xmlns:p14="http://schemas.microsoft.com/office/powerpoint/2010/main" val="1533289634"/>
              </p:ext>
            </p:extLst>
          </p:nvPr>
        </p:nvGraphicFramePr>
        <p:xfrm>
          <a:off x="335665" y="5532120"/>
          <a:ext cx="11394310" cy="1097280"/>
        </p:xfrm>
        <a:graphic>
          <a:graphicData uri="http://schemas.openxmlformats.org/drawingml/2006/table">
            <a:tbl>
              <a:tblPr>
                <a:tableStyleId>{D7AC3CCA-C797-4891-BE02-D94E43425B78}</a:tableStyleId>
              </a:tblPr>
              <a:tblGrid>
                <a:gridCol w="5697155">
                  <a:extLst>
                    <a:ext uri="{9D8B030D-6E8A-4147-A177-3AD203B41FA5}">
                      <a16:colId xmlns:a16="http://schemas.microsoft.com/office/drawing/2014/main" val="1692662701"/>
                    </a:ext>
                  </a:extLst>
                </a:gridCol>
                <a:gridCol w="5697155">
                  <a:extLst>
                    <a:ext uri="{9D8B030D-6E8A-4147-A177-3AD203B41FA5}">
                      <a16:colId xmlns:a16="http://schemas.microsoft.com/office/drawing/2014/main" val="1444540732"/>
                    </a:ext>
                  </a:extLst>
                </a:gridCol>
              </a:tblGrid>
              <a:tr h="334873">
                <a:tc>
                  <a:txBody>
                    <a:bodyPr/>
                    <a:lstStyle/>
                    <a:p>
                      <a:pPr>
                        <a:buNone/>
                      </a:pPr>
                      <a:r>
                        <a:rPr lang="en-IN" dirty="0"/>
                        <a:t>Accuracy</a:t>
                      </a:r>
                    </a:p>
                  </a:txBody>
                  <a:tcPr anchor="ctr"/>
                </a:tc>
                <a:tc>
                  <a:txBody>
                    <a:bodyPr/>
                    <a:lstStyle/>
                    <a:p>
                      <a:pPr>
                        <a:buNone/>
                      </a:pPr>
                      <a:r>
                        <a:rPr lang="en-IN" dirty="0"/>
                        <a:t>Value</a:t>
                      </a:r>
                    </a:p>
                  </a:txBody>
                  <a:tcPr anchor="ctr"/>
                </a:tc>
                <a:extLst>
                  <a:ext uri="{0D108BD9-81ED-4DB2-BD59-A6C34878D82A}">
                    <a16:rowId xmlns:a16="http://schemas.microsoft.com/office/drawing/2014/main" val="1914760614"/>
                  </a:ext>
                </a:extLst>
              </a:tr>
              <a:tr h="334873">
                <a:tc>
                  <a:txBody>
                    <a:bodyPr/>
                    <a:lstStyle/>
                    <a:p>
                      <a:pPr>
                        <a:buNone/>
                      </a:pPr>
                      <a:r>
                        <a:rPr lang="en-IN"/>
                        <a:t>Training Accuracy</a:t>
                      </a:r>
                    </a:p>
                  </a:txBody>
                  <a:tcPr anchor="ctr"/>
                </a:tc>
                <a:tc>
                  <a:txBody>
                    <a:bodyPr/>
                    <a:lstStyle/>
                    <a:p>
                      <a:pPr>
                        <a:buNone/>
                      </a:pPr>
                      <a:r>
                        <a:rPr lang="en-IN" dirty="0"/>
                        <a:t>1.00 %</a:t>
                      </a:r>
                    </a:p>
                  </a:txBody>
                  <a:tcPr anchor="ctr"/>
                </a:tc>
                <a:extLst>
                  <a:ext uri="{0D108BD9-81ED-4DB2-BD59-A6C34878D82A}">
                    <a16:rowId xmlns:a16="http://schemas.microsoft.com/office/drawing/2014/main" val="1868109111"/>
                  </a:ext>
                </a:extLst>
              </a:tr>
              <a:tr h="334873">
                <a:tc>
                  <a:txBody>
                    <a:bodyPr/>
                    <a:lstStyle/>
                    <a:p>
                      <a:pPr>
                        <a:buNone/>
                      </a:pPr>
                      <a:r>
                        <a:rPr lang="en-IN" dirty="0"/>
                        <a:t>Testing Accuracy</a:t>
                      </a:r>
                    </a:p>
                  </a:txBody>
                  <a:tcPr anchor="ctr"/>
                </a:tc>
                <a:tc>
                  <a:txBody>
                    <a:bodyPr/>
                    <a:lstStyle/>
                    <a:p>
                      <a:pPr>
                        <a:buNone/>
                      </a:pPr>
                      <a:r>
                        <a:rPr lang="en-IN" dirty="0"/>
                        <a:t>0.9375 %</a:t>
                      </a:r>
                    </a:p>
                  </a:txBody>
                  <a:tcPr anchor="ctr"/>
                </a:tc>
                <a:extLst>
                  <a:ext uri="{0D108BD9-81ED-4DB2-BD59-A6C34878D82A}">
                    <a16:rowId xmlns:a16="http://schemas.microsoft.com/office/drawing/2014/main" val="680541142"/>
                  </a:ext>
                </a:extLst>
              </a:tr>
            </a:tbl>
          </a:graphicData>
        </a:graphic>
      </p:graphicFrame>
      <p:graphicFrame>
        <p:nvGraphicFramePr>
          <p:cNvPr id="6" name="Table 5">
            <a:extLst>
              <a:ext uri="{FF2B5EF4-FFF2-40B4-BE49-F238E27FC236}">
                <a16:creationId xmlns:a16="http://schemas.microsoft.com/office/drawing/2014/main" id="{31FE39E1-171A-08ED-5F25-C55CFE61F01C}"/>
              </a:ext>
            </a:extLst>
          </p:cNvPr>
          <p:cNvGraphicFramePr>
            <a:graphicFrameLocks noGrp="1"/>
          </p:cNvGraphicFramePr>
          <p:nvPr>
            <p:extLst>
              <p:ext uri="{D42A27DB-BD31-4B8C-83A1-F6EECF244321}">
                <p14:modId xmlns:p14="http://schemas.microsoft.com/office/powerpoint/2010/main" val="2616308342"/>
              </p:ext>
            </p:extLst>
          </p:nvPr>
        </p:nvGraphicFramePr>
        <p:xfrm>
          <a:off x="299975" y="2685327"/>
          <a:ext cx="11430000" cy="2033600"/>
        </p:xfrm>
        <a:graphic>
          <a:graphicData uri="http://schemas.openxmlformats.org/drawingml/2006/table">
            <a:tbl>
              <a:tblPr>
                <a:tableStyleId>{C4B1156A-380E-4F78-BDF5-A606A8083BF9}</a:tableStyleId>
              </a:tblPr>
              <a:tblGrid>
                <a:gridCol w="2286000">
                  <a:extLst>
                    <a:ext uri="{9D8B030D-6E8A-4147-A177-3AD203B41FA5}">
                      <a16:colId xmlns:a16="http://schemas.microsoft.com/office/drawing/2014/main" val="3232403546"/>
                    </a:ext>
                  </a:extLst>
                </a:gridCol>
                <a:gridCol w="2286000">
                  <a:extLst>
                    <a:ext uri="{9D8B030D-6E8A-4147-A177-3AD203B41FA5}">
                      <a16:colId xmlns:a16="http://schemas.microsoft.com/office/drawing/2014/main" val="3565211591"/>
                    </a:ext>
                  </a:extLst>
                </a:gridCol>
                <a:gridCol w="2286000">
                  <a:extLst>
                    <a:ext uri="{9D8B030D-6E8A-4147-A177-3AD203B41FA5}">
                      <a16:colId xmlns:a16="http://schemas.microsoft.com/office/drawing/2014/main" val="2278810177"/>
                    </a:ext>
                  </a:extLst>
                </a:gridCol>
                <a:gridCol w="2286000">
                  <a:extLst>
                    <a:ext uri="{9D8B030D-6E8A-4147-A177-3AD203B41FA5}">
                      <a16:colId xmlns:a16="http://schemas.microsoft.com/office/drawing/2014/main" val="2932185988"/>
                    </a:ext>
                  </a:extLst>
                </a:gridCol>
                <a:gridCol w="2286000">
                  <a:extLst>
                    <a:ext uri="{9D8B030D-6E8A-4147-A177-3AD203B41FA5}">
                      <a16:colId xmlns:a16="http://schemas.microsoft.com/office/drawing/2014/main" val="4032712956"/>
                    </a:ext>
                  </a:extLst>
                </a:gridCol>
              </a:tblGrid>
              <a:tr h="406720">
                <a:tc>
                  <a:txBody>
                    <a:bodyPr/>
                    <a:lstStyle/>
                    <a:p>
                      <a:pPr>
                        <a:buNone/>
                      </a:pPr>
                      <a:r>
                        <a:rPr lang="en-IN"/>
                        <a:t>Class</a:t>
                      </a:r>
                    </a:p>
                  </a:txBody>
                  <a:tcPr anchor="ctr"/>
                </a:tc>
                <a:tc>
                  <a:txBody>
                    <a:bodyPr/>
                    <a:lstStyle/>
                    <a:p>
                      <a:pPr>
                        <a:buNone/>
                      </a:pPr>
                      <a:r>
                        <a:rPr lang="en-IN"/>
                        <a:t>Precision</a:t>
                      </a:r>
                    </a:p>
                  </a:txBody>
                  <a:tcPr anchor="ctr"/>
                </a:tc>
                <a:tc>
                  <a:txBody>
                    <a:bodyPr/>
                    <a:lstStyle/>
                    <a:p>
                      <a:pPr>
                        <a:buNone/>
                      </a:pPr>
                      <a:r>
                        <a:rPr lang="en-IN"/>
                        <a:t>Recall</a:t>
                      </a:r>
                    </a:p>
                  </a:txBody>
                  <a:tcPr anchor="ctr"/>
                </a:tc>
                <a:tc>
                  <a:txBody>
                    <a:bodyPr/>
                    <a:lstStyle/>
                    <a:p>
                      <a:pPr>
                        <a:buNone/>
                      </a:pPr>
                      <a:r>
                        <a:rPr lang="en-IN"/>
                        <a:t>F1-Score</a:t>
                      </a:r>
                    </a:p>
                  </a:txBody>
                  <a:tcPr anchor="ctr"/>
                </a:tc>
                <a:tc>
                  <a:txBody>
                    <a:bodyPr/>
                    <a:lstStyle/>
                    <a:p>
                      <a:pPr>
                        <a:buNone/>
                      </a:pPr>
                      <a:r>
                        <a:rPr lang="en-IN"/>
                        <a:t>Support</a:t>
                      </a:r>
                    </a:p>
                  </a:txBody>
                  <a:tcPr anchor="ctr"/>
                </a:tc>
                <a:extLst>
                  <a:ext uri="{0D108BD9-81ED-4DB2-BD59-A6C34878D82A}">
                    <a16:rowId xmlns:a16="http://schemas.microsoft.com/office/drawing/2014/main" val="371658236"/>
                  </a:ext>
                </a:extLst>
              </a:tr>
              <a:tr h="406720">
                <a:tc>
                  <a:txBody>
                    <a:bodyPr/>
                    <a:lstStyle/>
                    <a:p>
                      <a:pPr>
                        <a:buNone/>
                      </a:pPr>
                      <a:r>
                        <a:rPr lang="en-IN" dirty="0"/>
                        <a:t>Peoplesoft Resume</a:t>
                      </a:r>
                    </a:p>
                  </a:txBody>
                  <a:tcPr anchor="ctr"/>
                </a:tc>
                <a:tc>
                  <a:txBody>
                    <a:bodyPr/>
                    <a:lstStyle/>
                    <a:p>
                      <a:pPr>
                        <a:buNone/>
                      </a:pPr>
                      <a:r>
                        <a:rPr lang="en-IN"/>
                        <a:t>1.00</a:t>
                      </a:r>
                    </a:p>
                  </a:txBody>
                  <a:tcPr anchor="ctr"/>
                </a:tc>
                <a:tc>
                  <a:txBody>
                    <a:bodyPr/>
                    <a:lstStyle/>
                    <a:p>
                      <a:pPr>
                        <a:buNone/>
                      </a:pPr>
                      <a:r>
                        <a:rPr lang="en-IN"/>
                        <a:t>0.80</a:t>
                      </a:r>
                    </a:p>
                  </a:txBody>
                  <a:tcPr anchor="ctr"/>
                </a:tc>
                <a:tc>
                  <a:txBody>
                    <a:bodyPr/>
                    <a:lstStyle/>
                    <a:p>
                      <a:pPr>
                        <a:buNone/>
                      </a:pPr>
                      <a:r>
                        <a:rPr lang="en-IN"/>
                        <a:t>0.89</a:t>
                      </a:r>
                    </a:p>
                  </a:txBody>
                  <a:tcPr anchor="ctr"/>
                </a:tc>
                <a:tc>
                  <a:txBody>
                    <a:bodyPr/>
                    <a:lstStyle/>
                    <a:p>
                      <a:pPr>
                        <a:buNone/>
                      </a:pPr>
                      <a:r>
                        <a:rPr lang="en-IN"/>
                        <a:t>5</a:t>
                      </a:r>
                    </a:p>
                  </a:txBody>
                  <a:tcPr anchor="ctr"/>
                </a:tc>
                <a:extLst>
                  <a:ext uri="{0D108BD9-81ED-4DB2-BD59-A6C34878D82A}">
                    <a16:rowId xmlns:a16="http://schemas.microsoft.com/office/drawing/2014/main" val="331558716"/>
                  </a:ext>
                </a:extLst>
              </a:tr>
              <a:tr h="406720">
                <a:tc>
                  <a:txBody>
                    <a:bodyPr/>
                    <a:lstStyle/>
                    <a:p>
                      <a:pPr>
                        <a:buNone/>
                      </a:pPr>
                      <a:r>
                        <a:rPr lang="en-IN"/>
                        <a:t>React Developer</a:t>
                      </a:r>
                    </a:p>
                  </a:txBody>
                  <a:tcPr anchor="ctr"/>
                </a:tc>
                <a:tc>
                  <a:txBody>
                    <a:bodyPr/>
                    <a:lstStyle/>
                    <a:p>
                      <a:pPr>
                        <a:buNone/>
                      </a:pPr>
                      <a:r>
                        <a:rPr lang="en-IN"/>
                        <a:t>0.86</a:t>
                      </a:r>
                    </a:p>
                  </a:txBody>
                  <a:tcPr anchor="ctr"/>
                </a:tc>
                <a:tc>
                  <a:txBody>
                    <a:bodyPr/>
                    <a:lstStyle/>
                    <a:p>
                      <a:pPr>
                        <a:buNone/>
                      </a:pPr>
                      <a:r>
                        <a:rPr lang="en-IN"/>
                        <a:t>1.00</a:t>
                      </a:r>
                    </a:p>
                  </a:txBody>
                  <a:tcPr anchor="ctr"/>
                </a:tc>
                <a:tc>
                  <a:txBody>
                    <a:bodyPr/>
                    <a:lstStyle/>
                    <a:p>
                      <a:pPr>
                        <a:buNone/>
                      </a:pPr>
                      <a:r>
                        <a:rPr lang="en-IN"/>
                        <a:t>0.92</a:t>
                      </a:r>
                    </a:p>
                  </a:txBody>
                  <a:tcPr anchor="ctr"/>
                </a:tc>
                <a:tc>
                  <a:txBody>
                    <a:bodyPr/>
                    <a:lstStyle/>
                    <a:p>
                      <a:pPr>
                        <a:buNone/>
                      </a:pPr>
                      <a:r>
                        <a:rPr lang="en-IN"/>
                        <a:t>6</a:t>
                      </a:r>
                    </a:p>
                  </a:txBody>
                  <a:tcPr anchor="ctr"/>
                </a:tc>
                <a:extLst>
                  <a:ext uri="{0D108BD9-81ED-4DB2-BD59-A6C34878D82A}">
                    <a16:rowId xmlns:a16="http://schemas.microsoft.com/office/drawing/2014/main" val="4030912176"/>
                  </a:ext>
                </a:extLst>
              </a:tr>
              <a:tr h="406720">
                <a:tc>
                  <a:txBody>
                    <a:bodyPr/>
                    <a:lstStyle/>
                    <a:p>
                      <a:pPr>
                        <a:buNone/>
                      </a:pPr>
                      <a:r>
                        <a:rPr lang="en-IN"/>
                        <a:t>SQL Developer</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2</a:t>
                      </a:r>
                    </a:p>
                  </a:txBody>
                  <a:tcPr anchor="ctr"/>
                </a:tc>
                <a:extLst>
                  <a:ext uri="{0D108BD9-81ED-4DB2-BD59-A6C34878D82A}">
                    <a16:rowId xmlns:a16="http://schemas.microsoft.com/office/drawing/2014/main" val="2323305006"/>
                  </a:ext>
                </a:extLst>
              </a:tr>
              <a:tr h="406720">
                <a:tc>
                  <a:txBody>
                    <a:bodyPr/>
                    <a:lstStyle/>
                    <a:p>
                      <a:pPr>
                        <a:buNone/>
                      </a:pPr>
                      <a:r>
                        <a:rPr lang="en-IN"/>
                        <a:t>Workday</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dirty="0"/>
                        <a:t>3</a:t>
                      </a:r>
                    </a:p>
                  </a:txBody>
                  <a:tcPr anchor="ctr"/>
                </a:tc>
                <a:extLst>
                  <a:ext uri="{0D108BD9-81ED-4DB2-BD59-A6C34878D82A}">
                    <a16:rowId xmlns:a16="http://schemas.microsoft.com/office/drawing/2014/main" val="2325158375"/>
                  </a:ext>
                </a:extLst>
              </a:tr>
            </a:tbl>
          </a:graphicData>
        </a:graphic>
      </p:graphicFrame>
      <p:sp>
        <p:nvSpPr>
          <p:cNvPr id="7" name="TextBox 6">
            <a:extLst>
              <a:ext uri="{FF2B5EF4-FFF2-40B4-BE49-F238E27FC236}">
                <a16:creationId xmlns:a16="http://schemas.microsoft.com/office/drawing/2014/main" id="{634FCE5C-332A-CBDE-4CFE-EB049545435D}"/>
              </a:ext>
            </a:extLst>
          </p:cNvPr>
          <p:cNvSpPr txBox="1"/>
          <p:nvPr/>
        </p:nvSpPr>
        <p:spPr>
          <a:xfrm>
            <a:off x="299973" y="2141498"/>
            <a:ext cx="3519671" cy="400110"/>
          </a:xfrm>
          <a:prstGeom prst="rect">
            <a:avLst/>
          </a:prstGeom>
          <a:noFill/>
        </p:spPr>
        <p:txBody>
          <a:bodyPr wrap="square" rtlCol="0">
            <a:spAutoFit/>
          </a:bodyPr>
          <a:lstStyle/>
          <a:p>
            <a:r>
              <a:rPr lang="en-IN" sz="2000" b="1" dirty="0"/>
              <a:t>Classification Report</a:t>
            </a:r>
          </a:p>
        </p:txBody>
      </p:sp>
      <p:sp>
        <p:nvSpPr>
          <p:cNvPr id="8" name="TextBox 7">
            <a:extLst>
              <a:ext uri="{FF2B5EF4-FFF2-40B4-BE49-F238E27FC236}">
                <a16:creationId xmlns:a16="http://schemas.microsoft.com/office/drawing/2014/main" id="{40B6E975-F996-4166-DADF-8F6C816E6128}"/>
              </a:ext>
            </a:extLst>
          </p:cNvPr>
          <p:cNvSpPr txBox="1"/>
          <p:nvPr/>
        </p:nvSpPr>
        <p:spPr>
          <a:xfrm>
            <a:off x="299972" y="4983640"/>
            <a:ext cx="3519671" cy="400110"/>
          </a:xfrm>
          <a:prstGeom prst="rect">
            <a:avLst/>
          </a:prstGeom>
          <a:noFill/>
        </p:spPr>
        <p:txBody>
          <a:bodyPr wrap="square" rtlCol="0">
            <a:spAutoFit/>
          </a:bodyPr>
          <a:lstStyle/>
          <a:p>
            <a:r>
              <a:rPr lang="en-IN" sz="2000" b="1" dirty="0"/>
              <a:t>Accuracy Table</a:t>
            </a:r>
          </a:p>
        </p:txBody>
      </p:sp>
    </p:spTree>
    <p:extLst>
      <p:ext uri="{BB962C8B-B14F-4D97-AF65-F5344CB8AC3E}">
        <p14:creationId xmlns:p14="http://schemas.microsoft.com/office/powerpoint/2010/main" val="2068762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C5929-73C1-6A71-3EE0-392FA70F3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F436C-4F31-32AB-091C-B4F2E58A52A4}"/>
              </a:ext>
            </a:extLst>
          </p:cNvPr>
          <p:cNvSpPr>
            <a:spLocks noGrp="1"/>
          </p:cNvSpPr>
          <p:nvPr>
            <p:ph type="title"/>
          </p:nvPr>
        </p:nvSpPr>
        <p:spPr/>
        <p:txBody>
          <a:bodyPr/>
          <a:lstStyle/>
          <a:p>
            <a:r>
              <a:rPr lang="en-US" dirty="0"/>
              <a:t>Multinomial Naive Bayes</a:t>
            </a:r>
            <a:endParaRPr lang="en-IN" dirty="0"/>
          </a:p>
        </p:txBody>
      </p:sp>
      <p:sp>
        <p:nvSpPr>
          <p:cNvPr id="3" name="Content Placeholder 2">
            <a:extLst>
              <a:ext uri="{FF2B5EF4-FFF2-40B4-BE49-F238E27FC236}">
                <a16:creationId xmlns:a16="http://schemas.microsoft.com/office/drawing/2014/main" id="{5ED91F24-5C9D-F9B3-605A-68617910DB09}"/>
              </a:ext>
            </a:extLst>
          </p:cNvPr>
          <p:cNvSpPr>
            <a:spLocks noGrp="1"/>
          </p:cNvSpPr>
          <p:nvPr>
            <p:ph sz="quarter" idx="12"/>
          </p:nvPr>
        </p:nvSpPr>
        <p:spPr>
          <a:xfrm flipV="1">
            <a:off x="1090003" y="1966451"/>
            <a:ext cx="4741833" cy="1197371"/>
          </a:xfrm>
        </p:spPr>
        <p:txBody>
          <a:bodyPr>
            <a:normAutofit/>
          </a:bodyPr>
          <a:lstStyle/>
          <a:p>
            <a:endParaRPr lang="en-IN" dirty="0"/>
          </a:p>
          <a:p>
            <a:endParaRPr lang="en-IN" dirty="0"/>
          </a:p>
        </p:txBody>
      </p:sp>
      <p:sp>
        <p:nvSpPr>
          <p:cNvPr id="6" name="Slide Number Placeholder 5">
            <a:extLst>
              <a:ext uri="{FF2B5EF4-FFF2-40B4-BE49-F238E27FC236}">
                <a16:creationId xmlns:a16="http://schemas.microsoft.com/office/drawing/2014/main" id="{C00F7712-D90F-7476-06AB-625733708099}"/>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7" name="Rectangle 1">
            <a:extLst>
              <a:ext uri="{FF2B5EF4-FFF2-40B4-BE49-F238E27FC236}">
                <a16:creationId xmlns:a16="http://schemas.microsoft.com/office/drawing/2014/main" id="{4D543DC4-1D82-9017-CB39-E8882A5AB425}"/>
              </a:ext>
            </a:extLst>
          </p:cNvPr>
          <p:cNvSpPr>
            <a:spLocks noChangeArrowheads="1"/>
          </p:cNvSpPr>
          <p:nvPr/>
        </p:nvSpPr>
        <p:spPr bwMode="auto">
          <a:xfrm>
            <a:off x="147430" y="2127805"/>
            <a:ext cx="530664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dirty="0">
                <a:latin typeface="fkGroteskNeue"/>
              </a:rPr>
              <a:t>The Multinomial Naive Bayes (MNB) model is a probabilistic classifier commonly used for text classification and other discrete feature data.</a:t>
            </a: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r>
              <a:rPr lang="en-US" altLang="en-US" dirty="0">
                <a:latin typeface="fkGroteskNeue"/>
              </a:rPr>
              <a:t>The model is trained using features and labels to learn class probabilities.</a:t>
            </a: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r>
              <a:rPr lang="en-US" altLang="en-US" dirty="0">
                <a:latin typeface="fkGroteskNeue"/>
              </a:rPr>
              <a:t>The model is after training, it predicts the class labels for the test data </a:t>
            </a: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r>
              <a:rPr lang="en-US" dirty="0">
                <a:latin typeface="fkGroteskNeue"/>
              </a:rPr>
              <a:t>Training accuracy and testing accuracy scores indicate how well the model fits the training data and generalizes to unseen data.</a:t>
            </a: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r>
              <a:rPr lang="en-US" dirty="0">
                <a:latin typeface="fkGroteskNeue"/>
              </a:rPr>
              <a:t>Multinomial NB achieved 93% testing accuracy</a:t>
            </a: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endParaRPr lang="en-US" dirty="0">
              <a:latin typeface="fkGroteskNeue"/>
            </a:endParaRPr>
          </a:p>
          <a:p>
            <a:pPr marL="285750" indent="-285750" eaLnBrk="0" fontAlgn="base" hangingPunct="0">
              <a:spcBef>
                <a:spcPct val="0"/>
              </a:spcBef>
              <a:spcAft>
                <a:spcPct val="0"/>
              </a:spcAft>
              <a:buFont typeface="Arial" panose="020B0604020202020204" pitchFamily="34" charset="0"/>
              <a:buChar char="•"/>
            </a:pPr>
            <a:endParaRPr lang="en-IN" dirty="0">
              <a:latin typeface="fkGroteskNeue"/>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B568DF9D-6068-8C40-2D59-B4851DBCF3AE}"/>
              </a:ext>
            </a:extLst>
          </p:cNvPr>
          <p:cNvPicPr>
            <a:picLocks noChangeAspect="1"/>
          </p:cNvPicPr>
          <p:nvPr/>
        </p:nvPicPr>
        <p:blipFill>
          <a:blip r:embed="rId2"/>
          <a:stretch>
            <a:fillRect/>
          </a:stretch>
        </p:blipFill>
        <p:spPr>
          <a:xfrm>
            <a:off x="5519538" y="2246435"/>
            <a:ext cx="6525032" cy="4235388"/>
          </a:xfrm>
          <a:prstGeom prst="rect">
            <a:avLst/>
          </a:prstGeom>
        </p:spPr>
      </p:pic>
    </p:spTree>
    <p:extLst>
      <p:ext uri="{BB962C8B-B14F-4D97-AF65-F5344CB8AC3E}">
        <p14:creationId xmlns:p14="http://schemas.microsoft.com/office/powerpoint/2010/main" val="318860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4B1AB-9DD3-2DF1-FA2F-80EE13EAF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7AA62-4BE9-0710-BF0E-BA5B9A5D2BA6}"/>
              </a:ext>
            </a:extLst>
          </p:cNvPr>
          <p:cNvSpPr>
            <a:spLocks noGrp="1"/>
          </p:cNvSpPr>
          <p:nvPr>
            <p:ph type="title"/>
          </p:nvPr>
        </p:nvSpPr>
        <p:spPr/>
        <p:txBody>
          <a:bodyPr/>
          <a:lstStyle/>
          <a:p>
            <a:r>
              <a:rPr lang="en-US" dirty="0"/>
              <a:t>Model Evaluation for MNB</a:t>
            </a:r>
          </a:p>
        </p:txBody>
      </p:sp>
      <p:sp>
        <p:nvSpPr>
          <p:cNvPr id="4" name="Slide Number Placeholder 3">
            <a:extLst>
              <a:ext uri="{FF2B5EF4-FFF2-40B4-BE49-F238E27FC236}">
                <a16:creationId xmlns:a16="http://schemas.microsoft.com/office/drawing/2014/main" id="{B14EB0B4-DF06-FCFA-0D82-3CDA2EAD9589}"/>
              </a:ext>
            </a:extLst>
          </p:cNvPr>
          <p:cNvSpPr>
            <a:spLocks noGrp="1"/>
          </p:cNvSpPr>
          <p:nvPr>
            <p:ph type="sldNum" sz="quarter" idx="11"/>
          </p:nvPr>
        </p:nvSpPr>
        <p:spPr/>
        <p:txBody>
          <a:bodyPr/>
          <a:lstStyle/>
          <a:p>
            <a:fld id="{294A09A9-5501-47C1-A89A-A340965A2BE2}" type="slidenum">
              <a:rPr lang="en-US" smtClean="0"/>
              <a:pPr/>
              <a:t>19</a:t>
            </a:fld>
            <a:endParaRPr lang="en-US" dirty="0"/>
          </a:p>
        </p:txBody>
      </p:sp>
      <p:graphicFrame>
        <p:nvGraphicFramePr>
          <p:cNvPr id="3" name="Table 2">
            <a:extLst>
              <a:ext uri="{FF2B5EF4-FFF2-40B4-BE49-F238E27FC236}">
                <a16:creationId xmlns:a16="http://schemas.microsoft.com/office/drawing/2014/main" id="{E48082A5-0C44-E6B2-DB50-85DBB6991CBD}"/>
              </a:ext>
            </a:extLst>
          </p:cNvPr>
          <p:cNvGraphicFramePr>
            <a:graphicFrameLocks noGrp="1"/>
          </p:cNvGraphicFramePr>
          <p:nvPr>
            <p:extLst>
              <p:ext uri="{D42A27DB-BD31-4B8C-83A1-F6EECF244321}">
                <p14:modId xmlns:p14="http://schemas.microsoft.com/office/powerpoint/2010/main" val="2734548892"/>
              </p:ext>
            </p:extLst>
          </p:nvPr>
        </p:nvGraphicFramePr>
        <p:xfrm>
          <a:off x="253678" y="2670205"/>
          <a:ext cx="11430000" cy="2144865"/>
        </p:xfrm>
        <a:graphic>
          <a:graphicData uri="http://schemas.openxmlformats.org/drawingml/2006/table">
            <a:tbl>
              <a:tblPr>
                <a:tableStyleId>{C4B1156A-380E-4F78-BDF5-A606A8083BF9}</a:tableStyleId>
              </a:tblPr>
              <a:tblGrid>
                <a:gridCol w="2286000">
                  <a:extLst>
                    <a:ext uri="{9D8B030D-6E8A-4147-A177-3AD203B41FA5}">
                      <a16:colId xmlns:a16="http://schemas.microsoft.com/office/drawing/2014/main" val="1192379090"/>
                    </a:ext>
                  </a:extLst>
                </a:gridCol>
                <a:gridCol w="2286000">
                  <a:extLst>
                    <a:ext uri="{9D8B030D-6E8A-4147-A177-3AD203B41FA5}">
                      <a16:colId xmlns:a16="http://schemas.microsoft.com/office/drawing/2014/main" val="2465420433"/>
                    </a:ext>
                  </a:extLst>
                </a:gridCol>
                <a:gridCol w="2286000">
                  <a:extLst>
                    <a:ext uri="{9D8B030D-6E8A-4147-A177-3AD203B41FA5}">
                      <a16:colId xmlns:a16="http://schemas.microsoft.com/office/drawing/2014/main" val="2389425916"/>
                    </a:ext>
                  </a:extLst>
                </a:gridCol>
                <a:gridCol w="2286000">
                  <a:extLst>
                    <a:ext uri="{9D8B030D-6E8A-4147-A177-3AD203B41FA5}">
                      <a16:colId xmlns:a16="http://schemas.microsoft.com/office/drawing/2014/main" val="1487895881"/>
                    </a:ext>
                  </a:extLst>
                </a:gridCol>
                <a:gridCol w="2286000">
                  <a:extLst>
                    <a:ext uri="{9D8B030D-6E8A-4147-A177-3AD203B41FA5}">
                      <a16:colId xmlns:a16="http://schemas.microsoft.com/office/drawing/2014/main" val="1900968567"/>
                    </a:ext>
                  </a:extLst>
                </a:gridCol>
              </a:tblGrid>
              <a:tr h="428973">
                <a:tc>
                  <a:txBody>
                    <a:bodyPr/>
                    <a:lstStyle/>
                    <a:p>
                      <a:pPr>
                        <a:buNone/>
                      </a:pPr>
                      <a:r>
                        <a:rPr lang="en-IN"/>
                        <a:t>Class</a:t>
                      </a:r>
                    </a:p>
                  </a:txBody>
                  <a:tcPr anchor="ctr"/>
                </a:tc>
                <a:tc>
                  <a:txBody>
                    <a:bodyPr/>
                    <a:lstStyle/>
                    <a:p>
                      <a:pPr>
                        <a:buNone/>
                      </a:pPr>
                      <a:r>
                        <a:rPr lang="en-IN"/>
                        <a:t>Precision</a:t>
                      </a:r>
                    </a:p>
                  </a:txBody>
                  <a:tcPr anchor="ctr"/>
                </a:tc>
                <a:tc>
                  <a:txBody>
                    <a:bodyPr/>
                    <a:lstStyle/>
                    <a:p>
                      <a:pPr>
                        <a:buNone/>
                      </a:pPr>
                      <a:r>
                        <a:rPr lang="en-IN"/>
                        <a:t>Recall</a:t>
                      </a:r>
                    </a:p>
                  </a:txBody>
                  <a:tcPr anchor="ctr"/>
                </a:tc>
                <a:tc>
                  <a:txBody>
                    <a:bodyPr/>
                    <a:lstStyle/>
                    <a:p>
                      <a:pPr>
                        <a:buNone/>
                      </a:pPr>
                      <a:r>
                        <a:rPr lang="en-IN"/>
                        <a:t>F1-Score</a:t>
                      </a:r>
                    </a:p>
                  </a:txBody>
                  <a:tcPr anchor="ctr"/>
                </a:tc>
                <a:tc>
                  <a:txBody>
                    <a:bodyPr/>
                    <a:lstStyle/>
                    <a:p>
                      <a:pPr>
                        <a:buNone/>
                      </a:pPr>
                      <a:r>
                        <a:rPr lang="en-IN"/>
                        <a:t>Support</a:t>
                      </a:r>
                    </a:p>
                  </a:txBody>
                  <a:tcPr anchor="ctr"/>
                </a:tc>
                <a:extLst>
                  <a:ext uri="{0D108BD9-81ED-4DB2-BD59-A6C34878D82A}">
                    <a16:rowId xmlns:a16="http://schemas.microsoft.com/office/drawing/2014/main" val="1216248019"/>
                  </a:ext>
                </a:extLst>
              </a:tr>
              <a:tr h="428973">
                <a:tc>
                  <a:txBody>
                    <a:bodyPr/>
                    <a:lstStyle/>
                    <a:p>
                      <a:pPr>
                        <a:buNone/>
                      </a:pPr>
                      <a:r>
                        <a:rPr lang="en-IN"/>
                        <a:t>Peoplesoft Resume</a:t>
                      </a:r>
                    </a:p>
                  </a:txBody>
                  <a:tcPr anchor="ctr"/>
                </a:tc>
                <a:tc>
                  <a:txBody>
                    <a:bodyPr/>
                    <a:lstStyle/>
                    <a:p>
                      <a:pPr>
                        <a:buNone/>
                      </a:pPr>
                      <a:r>
                        <a:rPr lang="en-IN" dirty="0"/>
                        <a:t>1.00</a:t>
                      </a:r>
                    </a:p>
                  </a:txBody>
                  <a:tcPr anchor="ctr"/>
                </a:tc>
                <a:tc>
                  <a:txBody>
                    <a:bodyPr/>
                    <a:lstStyle/>
                    <a:p>
                      <a:pPr>
                        <a:buNone/>
                      </a:pPr>
                      <a:r>
                        <a:rPr lang="en-IN"/>
                        <a:t>0.80</a:t>
                      </a:r>
                    </a:p>
                  </a:txBody>
                  <a:tcPr anchor="ctr"/>
                </a:tc>
                <a:tc>
                  <a:txBody>
                    <a:bodyPr/>
                    <a:lstStyle/>
                    <a:p>
                      <a:pPr>
                        <a:buNone/>
                      </a:pPr>
                      <a:r>
                        <a:rPr lang="en-IN" dirty="0"/>
                        <a:t>0.89</a:t>
                      </a:r>
                    </a:p>
                  </a:txBody>
                  <a:tcPr anchor="ctr"/>
                </a:tc>
                <a:tc>
                  <a:txBody>
                    <a:bodyPr/>
                    <a:lstStyle/>
                    <a:p>
                      <a:pPr>
                        <a:buNone/>
                      </a:pPr>
                      <a:r>
                        <a:rPr lang="en-IN"/>
                        <a:t>5</a:t>
                      </a:r>
                    </a:p>
                  </a:txBody>
                  <a:tcPr anchor="ctr"/>
                </a:tc>
                <a:extLst>
                  <a:ext uri="{0D108BD9-81ED-4DB2-BD59-A6C34878D82A}">
                    <a16:rowId xmlns:a16="http://schemas.microsoft.com/office/drawing/2014/main" val="978625409"/>
                  </a:ext>
                </a:extLst>
              </a:tr>
              <a:tr h="428973">
                <a:tc>
                  <a:txBody>
                    <a:bodyPr/>
                    <a:lstStyle/>
                    <a:p>
                      <a:pPr>
                        <a:buNone/>
                      </a:pPr>
                      <a:r>
                        <a:rPr lang="en-IN"/>
                        <a:t>React Developer</a:t>
                      </a:r>
                    </a:p>
                  </a:txBody>
                  <a:tcPr anchor="ctr"/>
                </a:tc>
                <a:tc>
                  <a:txBody>
                    <a:bodyPr/>
                    <a:lstStyle/>
                    <a:p>
                      <a:pPr>
                        <a:buNone/>
                      </a:pPr>
                      <a:r>
                        <a:rPr lang="en-IN" dirty="0"/>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6</a:t>
                      </a:r>
                    </a:p>
                  </a:txBody>
                  <a:tcPr anchor="ctr"/>
                </a:tc>
                <a:extLst>
                  <a:ext uri="{0D108BD9-81ED-4DB2-BD59-A6C34878D82A}">
                    <a16:rowId xmlns:a16="http://schemas.microsoft.com/office/drawing/2014/main" val="311735456"/>
                  </a:ext>
                </a:extLst>
              </a:tr>
              <a:tr h="428973">
                <a:tc>
                  <a:txBody>
                    <a:bodyPr/>
                    <a:lstStyle/>
                    <a:p>
                      <a:pPr>
                        <a:buNone/>
                      </a:pPr>
                      <a:r>
                        <a:rPr lang="en-IN"/>
                        <a:t>SQL Developer</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2</a:t>
                      </a:r>
                    </a:p>
                  </a:txBody>
                  <a:tcPr anchor="ctr"/>
                </a:tc>
                <a:extLst>
                  <a:ext uri="{0D108BD9-81ED-4DB2-BD59-A6C34878D82A}">
                    <a16:rowId xmlns:a16="http://schemas.microsoft.com/office/drawing/2014/main" val="2217754364"/>
                  </a:ext>
                </a:extLst>
              </a:tr>
              <a:tr h="428973">
                <a:tc>
                  <a:txBody>
                    <a:bodyPr/>
                    <a:lstStyle/>
                    <a:p>
                      <a:pPr>
                        <a:buNone/>
                      </a:pPr>
                      <a:r>
                        <a:rPr lang="en-IN"/>
                        <a:t>Workday</a:t>
                      </a:r>
                    </a:p>
                  </a:txBody>
                  <a:tcPr anchor="ctr"/>
                </a:tc>
                <a:tc>
                  <a:txBody>
                    <a:bodyPr/>
                    <a:lstStyle/>
                    <a:p>
                      <a:pPr>
                        <a:buNone/>
                      </a:pPr>
                      <a:r>
                        <a:rPr lang="en-IN"/>
                        <a:t>0.75</a:t>
                      </a:r>
                    </a:p>
                  </a:txBody>
                  <a:tcPr anchor="ctr"/>
                </a:tc>
                <a:tc>
                  <a:txBody>
                    <a:bodyPr/>
                    <a:lstStyle/>
                    <a:p>
                      <a:pPr>
                        <a:buNone/>
                      </a:pPr>
                      <a:r>
                        <a:rPr lang="en-IN"/>
                        <a:t>1.00</a:t>
                      </a:r>
                    </a:p>
                  </a:txBody>
                  <a:tcPr anchor="ctr"/>
                </a:tc>
                <a:tc>
                  <a:txBody>
                    <a:bodyPr/>
                    <a:lstStyle/>
                    <a:p>
                      <a:pPr>
                        <a:buNone/>
                      </a:pPr>
                      <a:r>
                        <a:rPr lang="en-IN"/>
                        <a:t>0.86</a:t>
                      </a:r>
                    </a:p>
                  </a:txBody>
                  <a:tcPr anchor="ctr"/>
                </a:tc>
                <a:tc>
                  <a:txBody>
                    <a:bodyPr/>
                    <a:lstStyle/>
                    <a:p>
                      <a:pPr>
                        <a:buNone/>
                      </a:pPr>
                      <a:r>
                        <a:rPr lang="en-IN" dirty="0"/>
                        <a:t>3</a:t>
                      </a:r>
                    </a:p>
                  </a:txBody>
                  <a:tcPr anchor="ctr"/>
                </a:tc>
                <a:extLst>
                  <a:ext uri="{0D108BD9-81ED-4DB2-BD59-A6C34878D82A}">
                    <a16:rowId xmlns:a16="http://schemas.microsoft.com/office/drawing/2014/main" val="3011919439"/>
                  </a:ext>
                </a:extLst>
              </a:tr>
            </a:tbl>
          </a:graphicData>
        </a:graphic>
      </p:graphicFrame>
      <p:sp>
        <p:nvSpPr>
          <p:cNvPr id="5" name="TextBox 4">
            <a:extLst>
              <a:ext uri="{FF2B5EF4-FFF2-40B4-BE49-F238E27FC236}">
                <a16:creationId xmlns:a16="http://schemas.microsoft.com/office/drawing/2014/main" id="{53AC70F6-22DB-3935-7B9B-CE496CDB6188}"/>
              </a:ext>
            </a:extLst>
          </p:cNvPr>
          <p:cNvSpPr txBox="1"/>
          <p:nvPr/>
        </p:nvSpPr>
        <p:spPr>
          <a:xfrm>
            <a:off x="253678" y="2180456"/>
            <a:ext cx="3519671" cy="400110"/>
          </a:xfrm>
          <a:prstGeom prst="rect">
            <a:avLst/>
          </a:prstGeom>
          <a:noFill/>
        </p:spPr>
        <p:txBody>
          <a:bodyPr wrap="square" rtlCol="0">
            <a:spAutoFit/>
          </a:bodyPr>
          <a:lstStyle/>
          <a:p>
            <a:r>
              <a:rPr lang="en-IN" sz="2000" b="1" dirty="0"/>
              <a:t>Classification Report</a:t>
            </a:r>
          </a:p>
        </p:txBody>
      </p:sp>
      <p:sp>
        <p:nvSpPr>
          <p:cNvPr id="6" name="TextBox 5">
            <a:extLst>
              <a:ext uri="{FF2B5EF4-FFF2-40B4-BE49-F238E27FC236}">
                <a16:creationId xmlns:a16="http://schemas.microsoft.com/office/drawing/2014/main" id="{F4F5093A-3FD6-2D3E-9DB9-8C690A8AD2B8}"/>
              </a:ext>
            </a:extLst>
          </p:cNvPr>
          <p:cNvSpPr txBox="1"/>
          <p:nvPr/>
        </p:nvSpPr>
        <p:spPr>
          <a:xfrm>
            <a:off x="253678" y="4985545"/>
            <a:ext cx="3519671" cy="400110"/>
          </a:xfrm>
          <a:prstGeom prst="rect">
            <a:avLst/>
          </a:prstGeom>
          <a:noFill/>
        </p:spPr>
        <p:txBody>
          <a:bodyPr wrap="square" rtlCol="0">
            <a:spAutoFit/>
          </a:bodyPr>
          <a:lstStyle/>
          <a:p>
            <a:r>
              <a:rPr lang="en-IN" sz="2000" b="1" dirty="0"/>
              <a:t>Accuracy Table</a:t>
            </a:r>
          </a:p>
        </p:txBody>
      </p:sp>
      <p:graphicFrame>
        <p:nvGraphicFramePr>
          <p:cNvPr id="7" name="Table 6">
            <a:extLst>
              <a:ext uri="{FF2B5EF4-FFF2-40B4-BE49-F238E27FC236}">
                <a16:creationId xmlns:a16="http://schemas.microsoft.com/office/drawing/2014/main" id="{CEF47884-FF19-7870-3793-DE001AA5D3ED}"/>
              </a:ext>
            </a:extLst>
          </p:cNvPr>
          <p:cNvGraphicFramePr>
            <a:graphicFrameLocks noGrp="1"/>
          </p:cNvGraphicFramePr>
          <p:nvPr>
            <p:extLst>
              <p:ext uri="{D42A27DB-BD31-4B8C-83A1-F6EECF244321}">
                <p14:modId xmlns:p14="http://schemas.microsoft.com/office/powerpoint/2010/main" val="401314440"/>
              </p:ext>
            </p:extLst>
          </p:nvPr>
        </p:nvGraphicFramePr>
        <p:xfrm>
          <a:off x="253678" y="5488715"/>
          <a:ext cx="11430000" cy="1097280"/>
        </p:xfrm>
        <a:graphic>
          <a:graphicData uri="http://schemas.openxmlformats.org/drawingml/2006/table">
            <a:tbl>
              <a:tblPr>
                <a:tableStyleId>{D7AC3CCA-C797-4891-BE02-D94E43425B78}</a:tableStyleId>
              </a:tblPr>
              <a:tblGrid>
                <a:gridCol w="5715000">
                  <a:extLst>
                    <a:ext uri="{9D8B030D-6E8A-4147-A177-3AD203B41FA5}">
                      <a16:colId xmlns:a16="http://schemas.microsoft.com/office/drawing/2014/main" val="2560819248"/>
                    </a:ext>
                  </a:extLst>
                </a:gridCol>
                <a:gridCol w="5715000">
                  <a:extLst>
                    <a:ext uri="{9D8B030D-6E8A-4147-A177-3AD203B41FA5}">
                      <a16:colId xmlns:a16="http://schemas.microsoft.com/office/drawing/2014/main" val="3751584396"/>
                    </a:ext>
                  </a:extLst>
                </a:gridCol>
              </a:tblGrid>
              <a:tr h="0">
                <a:tc>
                  <a:txBody>
                    <a:bodyPr/>
                    <a:lstStyle/>
                    <a:p>
                      <a:pPr>
                        <a:buNone/>
                      </a:pPr>
                      <a:r>
                        <a:rPr lang="en-IN" dirty="0"/>
                        <a:t>Accuracy</a:t>
                      </a:r>
                    </a:p>
                  </a:txBody>
                  <a:tcPr anchor="ctr"/>
                </a:tc>
                <a:tc>
                  <a:txBody>
                    <a:bodyPr/>
                    <a:lstStyle/>
                    <a:p>
                      <a:pPr>
                        <a:buNone/>
                      </a:pPr>
                      <a:r>
                        <a:rPr lang="en-IN"/>
                        <a:t>Value</a:t>
                      </a:r>
                    </a:p>
                  </a:txBody>
                  <a:tcPr anchor="ctr"/>
                </a:tc>
                <a:extLst>
                  <a:ext uri="{0D108BD9-81ED-4DB2-BD59-A6C34878D82A}">
                    <a16:rowId xmlns:a16="http://schemas.microsoft.com/office/drawing/2014/main" val="4088801360"/>
                  </a:ext>
                </a:extLst>
              </a:tr>
              <a:tr h="0">
                <a:tc>
                  <a:txBody>
                    <a:bodyPr/>
                    <a:lstStyle/>
                    <a:p>
                      <a:pPr>
                        <a:buNone/>
                      </a:pPr>
                      <a:r>
                        <a:rPr lang="en-IN"/>
                        <a:t>Training Accuracy</a:t>
                      </a:r>
                    </a:p>
                  </a:txBody>
                  <a:tcPr anchor="ctr"/>
                </a:tc>
                <a:tc>
                  <a:txBody>
                    <a:bodyPr/>
                    <a:lstStyle/>
                    <a:p>
                      <a:pPr>
                        <a:buNone/>
                      </a:pPr>
                      <a:r>
                        <a:rPr lang="en-IN"/>
                        <a:t>1.00</a:t>
                      </a:r>
                    </a:p>
                  </a:txBody>
                  <a:tcPr anchor="ctr"/>
                </a:tc>
                <a:extLst>
                  <a:ext uri="{0D108BD9-81ED-4DB2-BD59-A6C34878D82A}">
                    <a16:rowId xmlns:a16="http://schemas.microsoft.com/office/drawing/2014/main" val="4086629838"/>
                  </a:ext>
                </a:extLst>
              </a:tr>
              <a:tr h="0">
                <a:tc>
                  <a:txBody>
                    <a:bodyPr/>
                    <a:lstStyle/>
                    <a:p>
                      <a:pPr>
                        <a:buNone/>
                      </a:pPr>
                      <a:r>
                        <a:rPr lang="en-IN"/>
                        <a:t>Testing Accuracy</a:t>
                      </a:r>
                    </a:p>
                  </a:txBody>
                  <a:tcPr anchor="ctr"/>
                </a:tc>
                <a:tc>
                  <a:txBody>
                    <a:bodyPr/>
                    <a:lstStyle/>
                    <a:p>
                      <a:pPr>
                        <a:buNone/>
                      </a:pPr>
                      <a:r>
                        <a:rPr lang="en-IN" dirty="0"/>
                        <a:t>0.9375</a:t>
                      </a:r>
                    </a:p>
                  </a:txBody>
                  <a:tcPr anchor="ctr"/>
                </a:tc>
                <a:extLst>
                  <a:ext uri="{0D108BD9-81ED-4DB2-BD59-A6C34878D82A}">
                    <a16:rowId xmlns:a16="http://schemas.microsoft.com/office/drawing/2014/main" val="146972485"/>
                  </a:ext>
                </a:extLst>
              </a:tr>
            </a:tbl>
          </a:graphicData>
        </a:graphic>
      </p:graphicFrame>
    </p:spTree>
    <p:extLst>
      <p:ext uri="{BB962C8B-B14F-4D97-AF65-F5344CB8AC3E}">
        <p14:creationId xmlns:p14="http://schemas.microsoft.com/office/powerpoint/2010/main" val="128241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3362633"/>
            <a:ext cx="5174458" cy="924230"/>
          </a:xfrm>
        </p:spPr>
        <p:txBody>
          <a:bodyPr anchor="b">
            <a:normAutofit/>
          </a:bodyPr>
          <a:lstStyle/>
          <a:p>
            <a:r>
              <a:rPr lang="en-US" dirty="0">
                <a:solidFill>
                  <a:srgbClr val="00B0F0"/>
                </a:solidFill>
              </a:rPr>
              <a:t>Team Members</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308082" y="4286862"/>
            <a:ext cx="5883918" cy="2160237"/>
          </a:xfrm>
        </p:spPr>
        <p:txBody>
          <a:bodyPr vert="horz" lIns="91440" tIns="45720" rIns="91440" bIns="45720" rtlCol="0" anchor="t">
            <a:noAutofit/>
          </a:bodyPr>
          <a:lstStyle/>
          <a:p>
            <a:pPr marL="457200" indent="-457200">
              <a:buFont typeface="+mj-lt"/>
              <a:buAutoNum type="arabicParenR"/>
            </a:pPr>
            <a:r>
              <a:rPr lang="en-US" sz="2000" b="1" dirty="0"/>
              <a:t>Mounika </a:t>
            </a:r>
          </a:p>
          <a:p>
            <a:pPr marL="457200" indent="-457200">
              <a:buFont typeface="+mj-lt"/>
              <a:buAutoNum type="arabicParenR"/>
            </a:pPr>
            <a:r>
              <a:rPr lang="en-US" sz="2000" b="1" dirty="0"/>
              <a:t>Raxita</a:t>
            </a:r>
          </a:p>
          <a:p>
            <a:pPr marL="457200" indent="-457200">
              <a:buFont typeface="+mj-lt"/>
              <a:buAutoNum type="arabicParenR"/>
            </a:pPr>
            <a:r>
              <a:rPr lang="en-US" sz="2000" b="1" dirty="0"/>
              <a:t>Aakash</a:t>
            </a:r>
          </a:p>
          <a:p>
            <a:pPr marL="457200" indent="-457200">
              <a:buFont typeface="+mj-lt"/>
              <a:buAutoNum type="arabicParenR"/>
            </a:pPr>
            <a:r>
              <a:rPr lang="en-US" sz="2000" b="1" dirty="0"/>
              <a:t>Jafar sadiq</a:t>
            </a:r>
          </a:p>
          <a:p>
            <a:pPr marL="457200" indent="-457200">
              <a:buFont typeface="+mj-lt"/>
              <a:buAutoNum type="arabicParenR"/>
            </a:pPr>
            <a:r>
              <a:rPr lang="en-US" sz="2000" b="1" dirty="0"/>
              <a:t>Sreedhar</a:t>
            </a:r>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6" name="Title 1">
            <a:extLst>
              <a:ext uri="{FF2B5EF4-FFF2-40B4-BE49-F238E27FC236}">
                <a16:creationId xmlns:a16="http://schemas.microsoft.com/office/drawing/2014/main" id="{34687399-408E-807E-14C9-2449714E5F5D}"/>
              </a:ext>
            </a:extLst>
          </p:cNvPr>
          <p:cNvSpPr txBox="1">
            <a:spLocks/>
          </p:cNvSpPr>
          <p:nvPr/>
        </p:nvSpPr>
        <p:spPr>
          <a:xfrm>
            <a:off x="6091674" y="1493914"/>
            <a:ext cx="4498258" cy="12394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accent3"/>
                </a:solidFill>
                <a:latin typeface="+mj-lt"/>
                <a:ea typeface="+mj-ea"/>
                <a:cs typeface="+mj-cs"/>
              </a:defRPr>
            </a:lvl1pPr>
          </a:lstStyle>
          <a:p>
            <a:r>
              <a:rPr lang="en-US" b="1" dirty="0">
                <a:solidFill>
                  <a:srgbClr val="00B050"/>
                </a:solidFill>
              </a:rPr>
              <a:t>Mentor</a:t>
            </a:r>
          </a:p>
        </p:txBody>
      </p:sp>
      <p:sp>
        <p:nvSpPr>
          <p:cNvPr id="7" name="Content Placeholder 2">
            <a:extLst>
              <a:ext uri="{FF2B5EF4-FFF2-40B4-BE49-F238E27FC236}">
                <a16:creationId xmlns:a16="http://schemas.microsoft.com/office/drawing/2014/main" id="{3A609E57-02D3-2B47-E5B4-2E9A07D7CBAE}"/>
              </a:ext>
            </a:extLst>
          </p:cNvPr>
          <p:cNvSpPr txBox="1">
            <a:spLocks/>
          </p:cNvSpPr>
          <p:nvPr/>
        </p:nvSpPr>
        <p:spPr>
          <a:xfrm>
            <a:off x="6305427" y="2762868"/>
            <a:ext cx="5670165" cy="92422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arenR"/>
            </a:pPr>
            <a:r>
              <a:rPr lang="en-US" b="1" dirty="0"/>
              <a:t>Geetika</a:t>
            </a:r>
          </a:p>
        </p:txBody>
      </p:sp>
    </p:spTree>
    <p:extLst>
      <p:ext uri="{BB962C8B-B14F-4D97-AF65-F5344CB8AC3E}">
        <p14:creationId xmlns:p14="http://schemas.microsoft.com/office/powerpoint/2010/main" val="37245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63100-DFE5-4ED5-C5E4-8EEAA7C65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E56AF1-2FB9-742A-70F2-F73D63A2B516}"/>
              </a:ext>
            </a:extLst>
          </p:cNvPr>
          <p:cNvSpPr>
            <a:spLocks noGrp="1"/>
          </p:cNvSpPr>
          <p:nvPr>
            <p:ph type="title"/>
          </p:nvPr>
        </p:nvSpPr>
        <p:spPr/>
        <p:txBody>
          <a:bodyPr/>
          <a:lstStyle/>
          <a:p>
            <a:r>
              <a:rPr lang="en-US" dirty="0"/>
              <a:t>Complement Naive Bayes</a:t>
            </a:r>
            <a:endParaRPr lang="en-IN" dirty="0"/>
          </a:p>
        </p:txBody>
      </p:sp>
      <p:sp>
        <p:nvSpPr>
          <p:cNvPr id="3" name="Content Placeholder 2">
            <a:extLst>
              <a:ext uri="{FF2B5EF4-FFF2-40B4-BE49-F238E27FC236}">
                <a16:creationId xmlns:a16="http://schemas.microsoft.com/office/drawing/2014/main" id="{EFCDAB72-7BB6-E417-295E-BF9D177CFBBB}"/>
              </a:ext>
            </a:extLst>
          </p:cNvPr>
          <p:cNvSpPr>
            <a:spLocks noGrp="1"/>
          </p:cNvSpPr>
          <p:nvPr>
            <p:ph sz="quarter" idx="12"/>
          </p:nvPr>
        </p:nvSpPr>
        <p:spPr>
          <a:xfrm flipV="1">
            <a:off x="1090003" y="1966451"/>
            <a:ext cx="4741833" cy="1197371"/>
          </a:xfrm>
        </p:spPr>
        <p:txBody>
          <a:bodyPr>
            <a:normAutofit/>
          </a:bodyPr>
          <a:lstStyle/>
          <a:p>
            <a:endParaRPr lang="en-IN" dirty="0"/>
          </a:p>
          <a:p>
            <a:endParaRPr lang="en-IN" dirty="0"/>
          </a:p>
        </p:txBody>
      </p:sp>
      <p:sp>
        <p:nvSpPr>
          <p:cNvPr id="6" name="Slide Number Placeholder 5">
            <a:extLst>
              <a:ext uri="{FF2B5EF4-FFF2-40B4-BE49-F238E27FC236}">
                <a16:creationId xmlns:a16="http://schemas.microsoft.com/office/drawing/2014/main" id="{CC177401-88A0-393C-DFED-E8D973E01B8B}"/>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
        <p:nvSpPr>
          <p:cNvPr id="7" name="Rectangle 1">
            <a:extLst>
              <a:ext uri="{FF2B5EF4-FFF2-40B4-BE49-F238E27FC236}">
                <a16:creationId xmlns:a16="http://schemas.microsoft.com/office/drawing/2014/main" id="{2026F496-A9DA-7AEF-8BA0-7BA45E99D833}"/>
              </a:ext>
            </a:extLst>
          </p:cNvPr>
          <p:cNvSpPr>
            <a:spLocks noChangeArrowheads="1"/>
          </p:cNvSpPr>
          <p:nvPr/>
        </p:nvSpPr>
        <p:spPr bwMode="auto">
          <a:xfrm>
            <a:off x="511278" y="4185426"/>
            <a:ext cx="58895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IN" dirty="0">
              <a:latin typeface="fkGroteskNeue"/>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E26F1B58-7972-AD8E-364B-8CB77587D007}"/>
              </a:ext>
            </a:extLst>
          </p:cNvPr>
          <p:cNvSpPr txBox="1"/>
          <p:nvPr/>
        </p:nvSpPr>
        <p:spPr>
          <a:xfrm>
            <a:off x="284575" y="2523432"/>
            <a:ext cx="4741833"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fkGroteskNeue"/>
              </a:rPr>
              <a:t>The Complement Naive Bayes (CNB) model is an improvement over the traditional Multinomial Naive Bayes, specifically designed to handle imbalanced datasets more effectively. </a:t>
            </a:r>
          </a:p>
          <a:p>
            <a:pPr marL="285750" indent="-285750" algn="l">
              <a:buFont typeface="Arial" panose="020B0604020202020204" pitchFamily="34" charset="0"/>
              <a:buChar char="•"/>
            </a:pPr>
            <a:endParaRPr lang="en-US" dirty="0">
              <a:latin typeface="fkGroteskNeue"/>
            </a:endParaRPr>
          </a:p>
          <a:p>
            <a:pPr marL="285750" indent="-285750" algn="l">
              <a:buFont typeface="Arial" panose="020B0604020202020204" pitchFamily="34" charset="0"/>
              <a:buChar char="•"/>
            </a:pPr>
            <a:r>
              <a:rPr lang="en-US" b="0" i="0" dirty="0">
                <a:effectLst/>
                <a:latin typeface="fkGroteskNeue"/>
              </a:rPr>
              <a:t>It adjusts the feature count complements, reducing bias towards frequent classes, which helps improve classification performance on skewed data.</a:t>
            </a:r>
          </a:p>
          <a:p>
            <a:pPr marL="285750" indent="-285750" algn="l">
              <a:buFont typeface="Arial" panose="020B0604020202020204" pitchFamily="34" charset="0"/>
              <a:buChar char="•"/>
            </a:pPr>
            <a:endParaRPr lang="en-US" b="0" i="0" dirty="0">
              <a:effectLst/>
              <a:latin typeface="fkGroteskNeue"/>
            </a:endParaRPr>
          </a:p>
          <a:p>
            <a:pPr marL="285750" indent="-285750" algn="l">
              <a:buFont typeface="Arial" panose="020B0604020202020204" pitchFamily="34" charset="0"/>
              <a:buChar char="•"/>
            </a:pPr>
            <a:r>
              <a:rPr lang="en-US" b="0" i="0" dirty="0">
                <a:effectLst/>
                <a:latin typeface="fkGroteskNeue"/>
              </a:rPr>
              <a:t>CNB </a:t>
            </a:r>
            <a:r>
              <a:rPr lang="en-US" dirty="0">
                <a:latin typeface="fkGroteskNeue"/>
              </a:rPr>
              <a:t>performs better</a:t>
            </a:r>
            <a:r>
              <a:rPr lang="en-US" b="0" i="0" dirty="0">
                <a:effectLst/>
                <a:latin typeface="fkGroteskNeue"/>
              </a:rPr>
              <a:t> </a:t>
            </a:r>
            <a:r>
              <a:rPr lang="en-US" dirty="0">
                <a:latin typeface="fkGroteskNeue"/>
              </a:rPr>
              <a:t>logistic regression and multinomial NB with 100% testing accuracy</a:t>
            </a:r>
            <a:endParaRPr lang="en-US" b="0" i="0" dirty="0">
              <a:effectLst/>
              <a:latin typeface="fkGroteskNeue"/>
            </a:endParaRPr>
          </a:p>
          <a:p>
            <a:endParaRPr lang="en-IN" dirty="0"/>
          </a:p>
        </p:txBody>
      </p:sp>
      <p:pic>
        <p:nvPicPr>
          <p:cNvPr id="10" name="Picture 9">
            <a:extLst>
              <a:ext uri="{FF2B5EF4-FFF2-40B4-BE49-F238E27FC236}">
                <a16:creationId xmlns:a16="http://schemas.microsoft.com/office/drawing/2014/main" id="{DA1A48BA-40C3-C187-E51E-E852797BF133}"/>
              </a:ext>
            </a:extLst>
          </p:cNvPr>
          <p:cNvPicPr>
            <a:picLocks noChangeAspect="1"/>
          </p:cNvPicPr>
          <p:nvPr/>
        </p:nvPicPr>
        <p:blipFill>
          <a:blip r:embed="rId2"/>
          <a:stretch>
            <a:fillRect/>
          </a:stretch>
        </p:blipFill>
        <p:spPr>
          <a:xfrm>
            <a:off x="5461456" y="2311729"/>
            <a:ext cx="6561716" cy="4044621"/>
          </a:xfrm>
          <a:prstGeom prst="rect">
            <a:avLst/>
          </a:prstGeom>
        </p:spPr>
      </p:pic>
    </p:spTree>
    <p:extLst>
      <p:ext uri="{BB962C8B-B14F-4D97-AF65-F5344CB8AC3E}">
        <p14:creationId xmlns:p14="http://schemas.microsoft.com/office/powerpoint/2010/main" val="2274058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E17D-F650-402A-DBA0-7BB48AC79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25C0A-0F9D-E27D-B894-35FE91E23502}"/>
              </a:ext>
            </a:extLst>
          </p:cNvPr>
          <p:cNvSpPr>
            <a:spLocks noGrp="1"/>
          </p:cNvSpPr>
          <p:nvPr>
            <p:ph type="title"/>
          </p:nvPr>
        </p:nvSpPr>
        <p:spPr/>
        <p:txBody>
          <a:bodyPr/>
          <a:lstStyle/>
          <a:p>
            <a:r>
              <a:rPr lang="en-US" dirty="0"/>
              <a:t>Model Evaluation for CNB</a:t>
            </a:r>
          </a:p>
        </p:txBody>
      </p:sp>
      <p:sp>
        <p:nvSpPr>
          <p:cNvPr id="4" name="Slide Number Placeholder 3">
            <a:extLst>
              <a:ext uri="{FF2B5EF4-FFF2-40B4-BE49-F238E27FC236}">
                <a16:creationId xmlns:a16="http://schemas.microsoft.com/office/drawing/2014/main" id="{9B575003-998D-7BBD-DD6A-B773F3E4936B}"/>
              </a:ext>
            </a:extLst>
          </p:cNvPr>
          <p:cNvSpPr>
            <a:spLocks noGrp="1"/>
          </p:cNvSpPr>
          <p:nvPr>
            <p:ph type="sldNum" sz="quarter" idx="11"/>
          </p:nvPr>
        </p:nvSpPr>
        <p:spPr/>
        <p:txBody>
          <a:bodyPr/>
          <a:lstStyle/>
          <a:p>
            <a:fld id="{294A09A9-5501-47C1-A89A-A340965A2BE2}" type="slidenum">
              <a:rPr lang="en-US" smtClean="0"/>
              <a:pPr/>
              <a:t>21</a:t>
            </a:fld>
            <a:endParaRPr lang="en-US" dirty="0"/>
          </a:p>
        </p:txBody>
      </p:sp>
      <p:graphicFrame>
        <p:nvGraphicFramePr>
          <p:cNvPr id="3" name="Table 2">
            <a:extLst>
              <a:ext uri="{FF2B5EF4-FFF2-40B4-BE49-F238E27FC236}">
                <a16:creationId xmlns:a16="http://schemas.microsoft.com/office/drawing/2014/main" id="{7C3D68AE-D17A-9CE6-D99C-C2D666DCE73E}"/>
              </a:ext>
            </a:extLst>
          </p:cNvPr>
          <p:cNvGraphicFramePr>
            <a:graphicFrameLocks noGrp="1"/>
          </p:cNvGraphicFramePr>
          <p:nvPr>
            <p:extLst>
              <p:ext uri="{D42A27DB-BD31-4B8C-83A1-F6EECF244321}">
                <p14:modId xmlns:p14="http://schemas.microsoft.com/office/powerpoint/2010/main" val="1740083073"/>
              </p:ext>
            </p:extLst>
          </p:nvPr>
        </p:nvGraphicFramePr>
        <p:xfrm>
          <a:off x="381000" y="2673752"/>
          <a:ext cx="11430000" cy="2149345"/>
        </p:xfrm>
        <a:graphic>
          <a:graphicData uri="http://schemas.openxmlformats.org/drawingml/2006/table">
            <a:tbl>
              <a:tblPr>
                <a:tableStyleId>{C4B1156A-380E-4F78-BDF5-A606A8083BF9}</a:tableStyleId>
              </a:tblPr>
              <a:tblGrid>
                <a:gridCol w="2286000">
                  <a:extLst>
                    <a:ext uri="{9D8B030D-6E8A-4147-A177-3AD203B41FA5}">
                      <a16:colId xmlns:a16="http://schemas.microsoft.com/office/drawing/2014/main" val="787664646"/>
                    </a:ext>
                  </a:extLst>
                </a:gridCol>
                <a:gridCol w="2286000">
                  <a:extLst>
                    <a:ext uri="{9D8B030D-6E8A-4147-A177-3AD203B41FA5}">
                      <a16:colId xmlns:a16="http://schemas.microsoft.com/office/drawing/2014/main" val="2866228549"/>
                    </a:ext>
                  </a:extLst>
                </a:gridCol>
                <a:gridCol w="2286000">
                  <a:extLst>
                    <a:ext uri="{9D8B030D-6E8A-4147-A177-3AD203B41FA5}">
                      <a16:colId xmlns:a16="http://schemas.microsoft.com/office/drawing/2014/main" val="2224399512"/>
                    </a:ext>
                  </a:extLst>
                </a:gridCol>
                <a:gridCol w="2286000">
                  <a:extLst>
                    <a:ext uri="{9D8B030D-6E8A-4147-A177-3AD203B41FA5}">
                      <a16:colId xmlns:a16="http://schemas.microsoft.com/office/drawing/2014/main" val="1215760477"/>
                    </a:ext>
                  </a:extLst>
                </a:gridCol>
                <a:gridCol w="2286000">
                  <a:extLst>
                    <a:ext uri="{9D8B030D-6E8A-4147-A177-3AD203B41FA5}">
                      <a16:colId xmlns:a16="http://schemas.microsoft.com/office/drawing/2014/main" val="3036927907"/>
                    </a:ext>
                  </a:extLst>
                </a:gridCol>
              </a:tblGrid>
              <a:tr h="429869">
                <a:tc>
                  <a:txBody>
                    <a:bodyPr/>
                    <a:lstStyle/>
                    <a:p>
                      <a:pPr>
                        <a:buNone/>
                      </a:pPr>
                      <a:r>
                        <a:rPr lang="en-IN"/>
                        <a:t>Class</a:t>
                      </a:r>
                    </a:p>
                  </a:txBody>
                  <a:tcPr anchor="ctr"/>
                </a:tc>
                <a:tc>
                  <a:txBody>
                    <a:bodyPr/>
                    <a:lstStyle/>
                    <a:p>
                      <a:pPr>
                        <a:buNone/>
                      </a:pPr>
                      <a:r>
                        <a:rPr lang="en-IN"/>
                        <a:t>Precision</a:t>
                      </a:r>
                    </a:p>
                  </a:txBody>
                  <a:tcPr anchor="ctr"/>
                </a:tc>
                <a:tc>
                  <a:txBody>
                    <a:bodyPr/>
                    <a:lstStyle/>
                    <a:p>
                      <a:pPr>
                        <a:buNone/>
                      </a:pPr>
                      <a:r>
                        <a:rPr lang="en-IN"/>
                        <a:t>Recall</a:t>
                      </a:r>
                    </a:p>
                  </a:txBody>
                  <a:tcPr anchor="ctr"/>
                </a:tc>
                <a:tc>
                  <a:txBody>
                    <a:bodyPr/>
                    <a:lstStyle/>
                    <a:p>
                      <a:pPr>
                        <a:buNone/>
                      </a:pPr>
                      <a:r>
                        <a:rPr lang="en-IN"/>
                        <a:t>F1-Score</a:t>
                      </a:r>
                    </a:p>
                  </a:txBody>
                  <a:tcPr anchor="ctr"/>
                </a:tc>
                <a:tc>
                  <a:txBody>
                    <a:bodyPr/>
                    <a:lstStyle/>
                    <a:p>
                      <a:pPr>
                        <a:buNone/>
                      </a:pPr>
                      <a:r>
                        <a:rPr lang="en-IN"/>
                        <a:t>Support</a:t>
                      </a:r>
                    </a:p>
                  </a:txBody>
                  <a:tcPr anchor="ctr"/>
                </a:tc>
                <a:extLst>
                  <a:ext uri="{0D108BD9-81ED-4DB2-BD59-A6C34878D82A}">
                    <a16:rowId xmlns:a16="http://schemas.microsoft.com/office/drawing/2014/main" val="1213530878"/>
                  </a:ext>
                </a:extLst>
              </a:tr>
              <a:tr h="429869">
                <a:tc>
                  <a:txBody>
                    <a:bodyPr/>
                    <a:lstStyle/>
                    <a:p>
                      <a:pPr>
                        <a:buNone/>
                      </a:pPr>
                      <a:r>
                        <a:rPr lang="en-IN"/>
                        <a:t>Peoplesoft Resume</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5</a:t>
                      </a:r>
                    </a:p>
                  </a:txBody>
                  <a:tcPr anchor="ctr"/>
                </a:tc>
                <a:extLst>
                  <a:ext uri="{0D108BD9-81ED-4DB2-BD59-A6C34878D82A}">
                    <a16:rowId xmlns:a16="http://schemas.microsoft.com/office/drawing/2014/main" val="2562350558"/>
                  </a:ext>
                </a:extLst>
              </a:tr>
              <a:tr h="429869">
                <a:tc>
                  <a:txBody>
                    <a:bodyPr/>
                    <a:lstStyle/>
                    <a:p>
                      <a:pPr>
                        <a:buNone/>
                      </a:pPr>
                      <a:r>
                        <a:rPr lang="en-IN"/>
                        <a:t>React Developer</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6</a:t>
                      </a:r>
                    </a:p>
                  </a:txBody>
                  <a:tcPr anchor="ctr"/>
                </a:tc>
                <a:extLst>
                  <a:ext uri="{0D108BD9-81ED-4DB2-BD59-A6C34878D82A}">
                    <a16:rowId xmlns:a16="http://schemas.microsoft.com/office/drawing/2014/main" val="1482310986"/>
                  </a:ext>
                </a:extLst>
              </a:tr>
              <a:tr h="429869">
                <a:tc>
                  <a:txBody>
                    <a:bodyPr/>
                    <a:lstStyle/>
                    <a:p>
                      <a:pPr>
                        <a:buNone/>
                      </a:pPr>
                      <a:r>
                        <a:rPr lang="en-IN"/>
                        <a:t>SQL Developer</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2</a:t>
                      </a:r>
                    </a:p>
                  </a:txBody>
                  <a:tcPr anchor="ctr"/>
                </a:tc>
                <a:extLst>
                  <a:ext uri="{0D108BD9-81ED-4DB2-BD59-A6C34878D82A}">
                    <a16:rowId xmlns:a16="http://schemas.microsoft.com/office/drawing/2014/main" val="1929248771"/>
                  </a:ext>
                </a:extLst>
              </a:tr>
              <a:tr h="429869">
                <a:tc>
                  <a:txBody>
                    <a:bodyPr/>
                    <a:lstStyle/>
                    <a:p>
                      <a:pPr>
                        <a:buNone/>
                      </a:pPr>
                      <a:r>
                        <a:rPr lang="en-IN"/>
                        <a:t>Workday</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a:t>1.00</a:t>
                      </a:r>
                    </a:p>
                  </a:txBody>
                  <a:tcPr anchor="ctr"/>
                </a:tc>
                <a:tc>
                  <a:txBody>
                    <a:bodyPr/>
                    <a:lstStyle/>
                    <a:p>
                      <a:pPr>
                        <a:buNone/>
                      </a:pPr>
                      <a:r>
                        <a:rPr lang="en-IN" dirty="0"/>
                        <a:t>3</a:t>
                      </a:r>
                    </a:p>
                  </a:txBody>
                  <a:tcPr anchor="ctr"/>
                </a:tc>
                <a:extLst>
                  <a:ext uri="{0D108BD9-81ED-4DB2-BD59-A6C34878D82A}">
                    <a16:rowId xmlns:a16="http://schemas.microsoft.com/office/drawing/2014/main" val="108010521"/>
                  </a:ext>
                </a:extLst>
              </a:tr>
            </a:tbl>
          </a:graphicData>
        </a:graphic>
      </p:graphicFrame>
      <p:sp>
        <p:nvSpPr>
          <p:cNvPr id="6" name="TextBox 5">
            <a:extLst>
              <a:ext uri="{FF2B5EF4-FFF2-40B4-BE49-F238E27FC236}">
                <a16:creationId xmlns:a16="http://schemas.microsoft.com/office/drawing/2014/main" id="{6D12E506-4051-2788-8C59-8F8CABCEBC95}"/>
              </a:ext>
            </a:extLst>
          </p:cNvPr>
          <p:cNvSpPr txBox="1"/>
          <p:nvPr/>
        </p:nvSpPr>
        <p:spPr>
          <a:xfrm>
            <a:off x="381000" y="2149018"/>
            <a:ext cx="3519671" cy="400110"/>
          </a:xfrm>
          <a:prstGeom prst="rect">
            <a:avLst/>
          </a:prstGeom>
          <a:noFill/>
        </p:spPr>
        <p:txBody>
          <a:bodyPr wrap="square" rtlCol="0">
            <a:spAutoFit/>
          </a:bodyPr>
          <a:lstStyle/>
          <a:p>
            <a:r>
              <a:rPr lang="en-IN" sz="2000" b="1" dirty="0"/>
              <a:t>Classification Report</a:t>
            </a:r>
          </a:p>
        </p:txBody>
      </p:sp>
      <p:sp>
        <p:nvSpPr>
          <p:cNvPr id="7" name="TextBox 6">
            <a:extLst>
              <a:ext uri="{FF2B5EF4-FFF2-40B4-BE49-F238E27FC236}">
                <a16:creationId xmlns:a16="http://schemas.microsoft.com/office/drawing/2014/main" id="{0BFD0B38-5A34-C195-E10D-9572D1EAAEE6}"/>
              </a:ext>
            </a:extLst>
          </p:cNvPr>
          <p:cNvSpPr txBox="1"/>
          <p:nvPr/>
        </p:nvSpPr>
        <p:spPr>
          <a:xfrm>
            <a:off x="380999" y="4989558"/>
            <a:ext cx="3519671" cy="400110"/>
          </a:xfrm>
          <a:prstGeom prst="rect">
            <a:avLst/>
          </a:prstGeom>
          <a:noFill/>
        </p:spPr>
        <p:txBody>
          <a:bodyPr wrap="square" rtlCol="0">
            <a:spAutoFit/>
          </a:bodyPr>
          <a:lstStyle/>
          <a:p>
            <a:r>
              <a:rPr lang="en-IN" sz="2000" b="1" dirty="0"/>
              <a:t>Accuracy Table</a:t>
            </a:r>
          </a:p>
        </p:txBody>
      </p:sp>
      <p:graphicFrame>
        <p:nvGraphicFramePr>
          <p:cNvPr id="8" name="Table 7">
            <a:extLst>
              <a:ext uri="{FF2B5EF4-FFF2-40B4-BE49-F238E27FC236}">
                <a16:creationId xmlns:a16="http://schemas.microsoft.com/office/drawing/2014/main" id="{3B4EDA21-A951-170D-24A3-25A0D8B288CB}"/>
              </a:ext>
            </a:extLst>
          </p:cNvPr>
          <p:cNvGraphicFramePr>
            <a:graphicFrameLocks noGrp="1"/>
          </p:cNvGraphicFramePr>
          <p:nvPr>
            <p:extLst>
              <p:ext uri="{D42A27DB-BD31-4B8C-83A1-F6EECF244321}">
                <p14:modId xmlns:p14="http://schemas.microsoft.com/office/powerpoint/2010/main" val="2229888477"/>
              </p:ext>
            </p:extLst>
          </p:nvPr>
        </p:nvGraphicFramePr>
        <p:xfrm>
          <a:off x="380999" y="5380987"/>
          <a:ext cx="11430000" cy="1097280"/>
        </p:xfrm>
        <a:graphic>
          <a:graphicData uri="http://schemas.openxmlformats.org/drawingml/2006/table">
            <a:tbl>
              <a:tblPr>
                <a:tableStyleId>{0505E3EF-67EA-436B-97B2-0124C06EBD24}</a:tableStyleId>
              </a:tblPr>
              <a:tblGrid>
                <a:gridCol w="5715000">
                  <a:extLst>
                    <a:ext uri="{9D8B030D-6E8A-4147-A177-3AD203B41FA5}">
                      <a16:colId xmlns:a16="http://schemas.microsoft.com/office/drawing/2014/main" val="4211163058"/>
                    </a:ext>
                  </a:extLst>
                </a:gridCol>
                <a:gridCol w="5715000">
                  <a:extLst>
                    <a:ext uri="{9D8B030D-6E8A-4147-A177-3AD203B41FA5}">
                      <a16:colId xmlns:a16="http://schemas.microsoft.com/office/drawing/2014/main" val="2682152743"/>
                    </a:ext>
                  </a:extLst>
                </a:gridCol>
              </a:tblGrid>
              <a:tr h="0">
                <a:tc>
                  <a:txBody>
                    <a:bodyPr/>
                    <a:lstStyle/>
                    <a:p>
                      <a:pPr>
                        <a:buNone/>
                      </a:pPr>
                      <a:r>
                        <a:rPr lang="en-IN"/>
                        <a:t>Metric</a:t>
                      </a:r>
                    </a:p>
                  </a:txBody>
                  <a:tcPr anchor="ctr"/>
                </a:tc>
                <a:tc>
                  <a:txBody>
                    <a:bodyPr/>
                    <a:lstStyle/>
                    <a:p>
                      <a:pPr>
                        <a:buNone/>
                      </a:pPr>
                      <a:r>
                        <a:rPr lang="en-IN"/>
                        <a:t>Value</a:t>
                      </a:r>
                    </a:p>
                  </a:txBody>
                  <a:tcPr anchor="ctr"/>
                </a:tc>
                <a:extLst>
                  <a:ext uri="{0D108BD9-81ED-4DB2-BD59-A6C34878D82A}">
                    <a16:rowId xmlns:a16="http://schemas.microsoft.com/office/drawing/2014/main" val="1753503695"/>
                  </a:ext>
                </a:extLst>
              </a:tr>
              <a:tr h="0">
                <a:tc>
                  <a:txBody>
                    <a:bodyPr/>
                    <a:lstStyle/>
                    <a:p>
                      <a:pPr>
                        <a:buNone/>
                      </a:pPr>
                      <a:r>
                        <a:rPr lang="en-IN" dirty="0"/>
                        <a:t>Training Accuracy</a:t>
                      </a:r>
                    </a:p>
                  </a:txBody>
                  <a:tcPr anchor="ctr"/>
                </a:tc>
                <a:tc>
                  <a:txBody>
                    <a:bodyPr/>
                    <a:lstStyle/>
                    <a:p>
                      <a:pPr>
                        <a:buNone/>
                      </a:pPr>
                      <a:r>
                        <a:rPr lang="en-IN"/>
                        <a:t>1.00</a:t>
                      </a:r>
                    </a:p>
                  </a:txBody>
                  <a:tcPr anchor="ctr"/>
                </a:tc>
                <a:extLst>
                  <a:ext uri="{0D108BD9-81ED-4DB2-BD59-A6C34878D82A}">
                    <a16:rowId xmlns:a16="http://schemas.microsoft.com/office/drawing/2014/main" val="3454780162"/>
                  </a:ext>
                </a:extLst>
              </a:tr>
              <a:tr h="0">
                <a:tc>
                  <a:txBody>
                    <a:bodyPr/>
                    <a:lstStyle/>
                    <a:p>
                      <a:pPr>
                        <a:buNone/>
                      </a:pPr>
                      <a:r>
                        <a:rPr lang="en-IN"/>
                        <a:t>Testing Accuracy</a:t>
                      </a:r>
                    </a:p>
                  </a:txBody>
                  <a:tcPr anchor="ctr"/>
                </a:tc>
                <a:tc>
                  <a:txBody>
                    <a:bodyPr/>
                    <a:lstStyle/>
                    <a:p>
                      <a:pPr>
                        <a:buNone/>
                      </a:pPr>
                      <a:r>
                        <a:rPr lang="en-IN" dirty="0"/>
                        <a:t>1.00</a:t>
                      </a:r>
                    </a:p>
                  </a:txBody>
                  <a:tcPr anchor="ctr"/>
                </a:tc>
                <a:extLst>
                  <a:ext uri="{0D108BD9-81ED-4DB2-BD59-A6C34878D82A}">
                    <a16:rowId xmlns:a16="http://schemas.microsoft.com/office/drawing/2014/main" val="1427750128"/>
                  </a:ext>
                </a:extLst>
              </a:tr>
            </a:tbl>
          </a:graphicData>
        </a:graphic>
      </p:graphicFrame>
    </p:spTree>
    <p:extLst>
      <p:ext uri="{BB962C8B-B14F-4D97-AF65-F5344CB8AC3E}">
        <p14:creationId xmlns:p14="http://schemas.microsoft.com/office/powerpoint/2010/main" val="1285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82C7-DC78-21DC-9064-00ACDE854E01}"/>
              </a:ext>
            </a:extLst>
          </p:cNvPr>
          <p:cNvSpPr>
            <a:spLocks noGrp="1"/>
          </p:cNvSpPr>
          <p:nvPr>
            <p:ph type="title"/>
          </p:nvPr>
        </p:nvSpPr>
        <p:spPr/>
        <p:txBody>
          <a:bodyPr/>
          <a:lstStyle/>
          <a:p>
            <a:r>
              <a:rPr lang="en-IN" dirty="0"/>
              <a:t>Selecting Final Model</a:t>
            </a:r>
          </a:p>
        </p:txBody>
      </p:sp>
      <p:pic>
        <p:nvPicPr>
          <p:cNvPr id="9" name="Content Placeholder 8">
            <a:extLst>
              <a:ext uri="{FF2B5EF4-FFF2-40B4-BE49-F238E27FC236}">
                <a16:creationId xmlns:a16="http://schemas.microsoft.com/office/drawing/2014/main" id="{1D0F801C-B50E-C5D0-432A-6260C93D693F}"/>
              </a:ext>
            </a:extLst>
          </p:cNvPr>
          <p:cNvPicPr>
            <a:picLocks noGrp="1" noChangeAspect="1"/>
          </p:cNvPicPr>
          <p:nvPr>
            <p:ph sz="quarter" idx="13"/>
          </p:nvPr>
        </p:nvPicPr>
        <p:blipFill>
          <a:blip r:embed="rId2"/>
          <a:stretch>
            <a:fillRect/>
          </a:stretch>
        </p:blipFill>
        <p:spPr>
          <a:xfrm>
            <a:off x="6121004" y="2565136"/>
            <a:ext cx="5547019" cy="3698012"/>
          </a:xfrm>
        </p:spPr>
      </p:pic>
      <p:sp>
        <p:nvSpPr>
          <p:cNvPr id="6" name="Slide Number Placeholder 5">
            <a:extLst>
              <a:ext uri="{FF2B5EF4-FFF2-40B4-BE49-F238E27FC236}">
                <a16:creationId xmlns:a16="http://schemas.microsoft.com/office/drawing/2014/main" id="{39AD1F9D-4914-593A-893D-8941C6F70991}"/>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
        <p:nvSpPr>
          <p:cNvPr id="7" name="Rectangle 1">
            <a:extLst>
              <a:ext uri="{FF2B5EF4-FFF2-40B4-BE49-F238E27FC236}">
                <a16:creationId xmlns:a16="http://schemas.microsoft.com/office/drawing/2014/main" id="{F1DF42F4-B8EF-FBAC-7BE1-F6909172F127}"/>
              </a:ext>
            </a:extLst>
          </p:cNvPr>
          <p:cNvSpPr>
            <a:spLocks noChangeArrowheads="1"/>
          </p:cNvSpPr>
          <p:nvPr/>
        </p:nvSpPr>
        <p:spPr bwMode="auto">
          <a:xfrm>
            <a:off x="511279" y="3031261"/>
            <a:ext cx="5388076"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IN" altLang="en-US" sz="24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Final Model Used:</a:t>
            </a:r>
            <a:r>
              <a:rPr kumimoji="0" lang="en-US" altLang="en-US" sz="2400" b="0" i="0" u="none" strike="noStrike" cap="none" normalizeH="0" baseline="0" dirty="0">
                <a:ln>
                  <a:noFill/>
                </a:ln>
                <a:solidFill>
                  <a:schemeClr val="tx1"/>
                </a:solidFill>
                <a:effectLst/>
                <a:latin typeface="Arial" panose="020B0604020202020204" pitchFamily="34" charset="0"/>
              </a:rPr>
              <a:t> </a:t>
            </a:r>
            <a:r>
              <a:rPr lang="en-US" altLang="en-US" sz="2400" dirty="0">
                <a:latin typeface="Arial" panose="020B0604020202020204" pitchFamily="34" charset="0"/>
              </a:rPr>
              <a:t>Complement 			    Naïve Bayes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lvl="0" indent="-34290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Why:</a:t>
            </a:r>
            <a:r>
              <a:rPr lang="en-US" dirty="0"/>
              <a:t> </a:t>
            </a:r>
            <a:r>
              <a:rPr lang="en-US" sz="2400" dirty="0">
                <a:latin typeface="Arial" panose="020B0604020202020204" pitchFamily="34" charset="0"/>
                <a:cs typeface="Arial" panose="020B0604020202020204" pitchFamily="34" charset="0"/>
              </a:rPr>
              <a:t>CNB is often the best choice 	   for small, sparse, imbalanced    	   text datasets</a:t>
            </a:r>
            <a:endParaRPr lang="en-IN" sz="2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629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555-FF72-1CD2-AF39-CA0A36433678}"/>
              </a:ext>
            </a:extLst>
          </p:cNvPr>
          <p:cNvSpPr>
            <a:spLocks noGrp="1"/>
          </p:cNvSpPr>
          <p:nvPr>
            <p:ph type="title"/>
          </p:nvPr>
        </p:nvSpPr>
        <p:spPr/>
        <p:txBody>
          <a:bodyPr/>
          <a:lstStyle/>
          <a:p>
            <a:r>
              <a:rPr lang="en-IN" dirty="0"/>
              <a:t> </a:t>
            </a:r>
            <a:r>
              <a:rPr lang="en-IN" dirty="0" err="1"/>
              <a:t>Streamlit</a:t>
            </a:r>
            <a:r>
              <a:rPr lang="en-IN" dirty="0"/>
              <a:t> Deployment</a:t>
            </a:r>
            <a:endParaRPr lang="en-IN" dirty="0">
              <a:solidFill>
                <a:schemeClr val="tx1"/>
              </a:solidFill>
              <a:highlight>
                <a:srgbClr val="FFFF00"/>
              </a:highlight>
            </a:endParaRPr>
          </a:p>
        </p:txBody>
      </p:sp>
      <p:pic>
        <p:nvPicPr>
          <p:cNvPr id="10" name="Content Placeholder 9">
            <a:extLst>
              <a:ext uri="{FF2B5EF4-FFF2-40B4-BE49-F238E27FC236}">
                <a16:creationId xmlns:a16="http://schemas.microsoft.com/office/drawing/2014/main" id="{99FB9DB7-C47F-9314-3FF3-DE410D9A68E1}"/>
              </a:ext>
            </a:extLst>
          </p:cNvPr>
          <p:cNvPicPr>
            <a:picLocks noGrp="1" noChangeAspect="1"/>
          </p:cNvPicPr>
          <p:nvPr>
            <p:ph sz="quarter" idx="12"/>
          </p:nvPr>
        </p:nvPicPr>
        <p:blipFill>
          <a:blip r:embed="rId2"/>
          <a:stretch>
            <a:fillRect/>
          </a:stretch>
        </p:blipFill>
        <p:spPr>
          <a:xfrm>
            <a:off x="0" y="2728763"/>
            <a:ext cx="2853488" cy="2965982"/>
          </a:xfrm>
        </p:spPr>
      </p:pic>
      <p:sp>
        <p:nvSpPr>
          <p:cNvPr id="6" name="Slide Number Placeholder 5">
            <a:extLst>
              <a:ext uri="{FF2B5EF4-FFF2-40B4-BE49-F238E27FC236}">
                <a16:creationId xmlns:a16="http://schemas.microsoft.com/office/drawing/2014/main" id="{2B0413D3-7DE7-26F7-8AFD-9F36E4A0EE86}"/>
              </a:ext>
            </a:extLst>
          </p:cNvPr>
          <p:cNvSpPr>
            <a:spLocks noGrp="1"/>
          </p:cNvSpPr>
          <p:nvPr>
            <p:ph type="sldNum" sz="quarter" idx="11"/>
          </p:nvPr>
        </p:nvSpPr>
        <p:spPr/>
        <p:txBody>
          <a:bodyPr/>
          <a:lstStyle/>
          <a:p>
            <a:fld id="{294A09A9-5501-47C1-A89A-A340965A2BE2}" type="slidenum">
              <a:rPr lang="en-US" smtClean="0"/>
              <a:pPr/>
              <a:t>23</a:t>
            </a:fld>
            <a:endParaRPr lang="en-US" dirty="0"/>
          </a:p>
        </p:txBody>
      </p:sp>
      <p:pic>
        <p:nvPicPr>
          <p:cNvPr id="4" name="Picture 3">
            <a:extLst>
              <a:ext uri="{FF2B5EF4-FFF2-40B4-BE49-F238E27FC236}">
                <a16:creationId xmlns:a16="http://schemas.microsoft.com/office/drawing/2014/main" id="{F634D06B-FB41-4EAD-CCEE-14FA897DF26F}"/>
              </a:ext>
            </a:extLst>
          </p:cNvPr>
          <p:cNvPicPr>
            <a:picLocks noChangeAspect="1"/>
          </p:cNvPicPr>
          <p:nvPr/>
        </p:nvPicPr>
        <p:blipFill>
          <a:blip r:embed="rId3"/>
          <a:stretch>
            <a:fillRect/>
          </a:stretch>
        </p:blipFill>
        <p:spPr>
          <a:xfrm>
            <a:off x="2714592" y="2190552"/>
            <a:ext cx="4678871" cy="4530923"/>
          </a:xfrm>
          <a:prstGeom prst="rect">
            <a:avLst/>
          </a:prstGeom>
        </p:spPr>
      </p:pic>
      <p:pic>
        <p:nvPicPr>
          <p:cNvPr id="7" name="Picture 6">
            <a:extLst>
              <a:ext uri="{FF2B5EF4-FFF2-40B4-BE49-F238E27FC236}">
                <a16:creationId xmlns:a16="http://schemas.microsoft.com/office/drawing/2014/main" id="{5910A8BF-5932-D77B-39A9-6C0AC153B819}"/>
              </a:ext>
            </a:extLst>
          </p:cNvPr>
          <p:cNvPicPr>
            <a:picLocks noChangeAspect="1"/>
          </p:cNvPicPr>
          <p:nvPr/>
        </p:nvPicPr>
        <p:blipFill>
          <a:blip r:embed="rId4"/>
          <a:stretch>
            <a:fillRect/>
          </a:stretch>
        </p:blipFill>
        <p:spPr>
          <a:xfrm>
            <a:off x="7466828" y="2356755"/>
            <a:ext cx="4667435" cy="4364720"/>
          </a:xfrm>
          <a:prstGeom prst="rect">
            <a:avLst/>
          </a:prstGeom>
        </p:spPr>
      </p:pic>
    </p:spTree>
    <p:extLst>
      <p:ext uri="{BB962C8B-B14F-4D97-AF65-F5344CB8AC3E}">
        <p14:creationId xmlns:p14="http://schemas.microsoft.com/office/powerpoint/2010/main" val="199727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2829-4039-3A8C-0B9A-475CBA54978A}"/>
              </a:ext>
            </a:extLst>
          </p:cNvPr>
          <p:cNvSpPr>
            <a:spLocks noGrp="1"/>
          </p:cNvSpPr>
          <p:nvPr>
            <p:ph type="title"/>
          </p:nvPr>
        </p:nvSpPr>
        <p:spPr/>
        <p:txBody>
          <a:bodyPr/>
          <a:lstStyle/>
          <a:p>
            <a:r>
              <a:rPr lang="en-IN" dirty="0"/>
              <a:t>Challenges Faced</a:t>
            </a:r>
          </a:p>
        </p:txBody>
      </p:sp>
      <p:pic>
        <p:nvPicPr>
          <p:cNvPr id="9" name="Content Placeholder 8">
            <a:extLst>
              <a:ext uri="{FF2B5EF4-FFF2-40B4-BE49-F238E27FC236}">
                <a16:creationId xmlns:a16="http://schemas.microsoft.com/office/drawing/2014/main" id="{2160FAB9-F68B-41C7-7576-2C40F0579FC0}"/>
              </a:ext>
            </a:extLst>
          </p:cNvPr>
          <p:cNvPicPr>
            <a:picLocks noGrp="1" noChangeAspect="1"/>
          </p:cNvPicPr>
          <p:nvPr>
            <p:ph sz="quarter" idx="13"/>
          </p:nvPr>
        </p:nvPicPr>
        <p:blipFill>
          <a:blip r:embed="rId2"/>
          <a:stretch>
            <a:fillRect/>
          </a:stretch>
        </p:blipFill>
        <p:spPr>
          <a:xfrm>
            <a:off x="323477" y="2511706"/>
            <a:ext cx="4958136" cy="3305423"/>
          </a:xfrm>
        </p:spPr>
      </p:pic>
      <p:sp>
        <p:nvSpPr>
          <p:cNvPr id="5" name="Slide Number Placeholder 4">
            <a:extLst>
              <a:ext uri="{FF2B5EF4-FFF2-40B4-BE49-F238E27FC236}">
                <a16:creationId xmlns:a16="http://schemas.microsoft.com/office/drawing/2014/main" id="{FC1B248D-8444-6B59-1738-598518A46474}"/>
              </a:ext>
            </a:extLst>
          </p:cNvPr>
          <p:cNvSpPr>
            <a:spLocks noGrp="1"/>
          </p:cNvSpPr>
          <p:nvPr>
            <p:ph type="sldNum" sz="quarter" idx="11"/>
          </p:nvPr>
        </p:nvSpPr>
        <p:spPr/>
        <p:txBody>
          <a:bodyPr/>
          <a:lstStyle/>
          <a:p>
            <a:fld id="{294A09A9-5501-47C1-A89A-A340965A2BE2}" type="slidenum">
              <a:rPr lang="en-US" smtClean="0"/>
              <a:pPr/>
              <a:t>24</a:t>
            </a:fld>
            <a:endParaRPr lang="en-US" dirty="0"/>
          </a:p>
        </p:txBody>
      </p:sp>
      <p:sp>
        <p:nvSpPr>
          <p:cNvPr id="7" name="TextBox 6">
            <a:extLst>
              <a:ext uri="{FF2B5EF4-FFF2-40B4-BE49-F238E27FC236}">
                <a16:creationId xmlns:a16="http://schemas.microsoft.com/office/drawing/2014/main" id="{CA2BA45F-97EA-7A14-7586-F07443BCE51E}"/>
              </a:ext>
            </a:extLst>
          </p:cNvPr>
          <p:cNvSpPr txBox="1"/>
          <p:nvPr/>
        </p:nvSpPr>
        <p:spPr>
          <a:xfrm>
            <a:off x="6005013" y="2511706"/>
            <a:ext cx="5766440" cy="3385542"/>
          </a:xfrm>
          <a:prstGeom prst="rect">
            <a:avLst/>
          </a:prstGeom>
          <a:noFill/>
        </p:spPr>
        <p:txBody>
          <a:bodyPr wrap="square" rtlCol="0">
            <a:spAutoFit/>
          </a:bodyPr>
          <a:lstStyle/>
          <a:p>
            <a:pPr marL="342900" indent="-342900">
              <a:buFont typeface="Wingdings" panose="05000000000000000000" pitchFamily="2" charset="2"/>
              <a:buChar char="Ø"/>
            </a:pPr>
            <a:r>
              <a:rPr lang="en-US" sz="2800" b="1" dirty="0"/>
              <a:t>Unstructured data (pdf, doc, docx)</a:t>
            </a:r>
          </a:p>
          <a:p>
            <a:pPr marL="342900" indent="-342900">
              <a:buFont typeface="Wingdings" panose="05000000000000000000" pitchFamily="2" charset="2"/>
              <a:buChar char="Ø"/>
            </a:pPr>
            <a:endParaRPr lang="en-US" sz="2800" b="1" dirty="0"/>
          </a:p>
          <a:p>
            <a:pPr marL="342900" indent="-342900">
              <a:buFont typeface="Wingdings" panose="05000000000000000000" pitchFamily="2" charset="2"/>
              <a:buChar char="Ø"/>
            </a:pPr>
            <a:r>
              <a:rPr lang="en-IN" sz="2800" b="1" dirty="0"/>
              <a:t>Risk of Overfitting</a:t>
            </a:r>
          </a:p>
          <a:p>
            <a:endParaRPr lang="en-IN" sz="2800" b="1" dirty="0"/>
          </a:p>
          <a:p>
            <a:pPr marL="342900" indent="-342900">
              <a:buFont typeface="Wingdings" panose="05000000000000000000" pitchFamily="2" charset="2"/>
              <a:buChar char="Ø"/>
            </a:pPr>
            <a:r>
              <a:rPr lang="en-IN" sz="2800" b="1" dirty="0"/>
              <a:t>Small and Limited Datasets</a:t>
            </a:r>
          </a:p>
          <a:p>
            <a:pPr marL="342900" indent="-342900">
              <a:buFont typeface="Wingdings" panose="05000000000000000000" pitchFamily="2" charset="2"/>
              <a:buChar char="Ø"/>
            </a:pPr>
            <a:endParaRPr lang="en-IN" sz="2800" b="1" dirty="0"/>
          </a:p>
          <a:p>
            <a:pPr marL="342900" indent="-342900">
              <a:buFont typeface="Wingdings" panose="05000000000000000000" pitchFamily="2" charset="2"/>
              <a:buChar char="Ø"/>
            </a:pPr>
            <a:r>
              <a:rPr lang="en-IN" sz="2800" b="1" dirty="0"/>
              <a:t>Not much variety in resumes</a:t>
            </a:r>
          </a:p>
          <a:p>
            <a:r>
              <a:rPr lang="en-IN" dirty="0"/>
              <a:t>.</a:t>
            </a:r>
          </a:p>
        </p:txBody>
      </p:sp>
    </p:spTree>
    <p:extLst>
      <p:ext uri="{BB962C8B-B14F-4D97-AF65-F5344CB8AC3E}">
        <p14:creationId xmlns:p14="http://schemas.microsoft.com/office/powerpoint/2010/main" val="166991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630503"/>
            <a:ext cx="3866197" cy="1551135"/>
          </a:xfrm>
        </p:spPr>
        <p:txBody>
          <a:bodyPr/>
          <a:lstStyle/>
          <a:p>
            <a:r>
              <a:rPr lang="en-US" sz="6000"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855856"/>
            <a:ext cx="6309360" cy="2221991"/>
          </a:xfrm>
        </p:spPr>
        <p:txBody>
          <a:bodyPr>
            <a:normAutofit lnSpcReduction="10000"/>
          </a:bodyPr>
          <a:lstStyle/>
          <a:p>
            <a:pPr marL="457200" indent="-457200">
              <a:buFont typeface="+mj-lt"/>
              <a:buAutoNum type="arabicPeriod"/>
            </a:pPr>
            <a:r>
              <a:rPr lang="en-US" dirty="0"/>
              <a:t>Aakash </a:t>
            </a:r>
          </a:p>
          <a:p>
            <a:pPr marL="457200" indent="-457200">
              <a:buFont typeface="+mj-lt"/>
              <a:buAutoNum type="arabicPeriod"/>
            </a:pPr>
            <a:r>
              <a:rPr lang="en-US" dirty="0"/>
              <a:t>Jafar sadiq</a:t>
            </a:r>
          </a:p>
          <a:p>
            <a:pPr marL="457200" indent="-457200">
              <a:buFont typeface="+mj-lt"/>
              <a:buAutoNum type="arabicPeriod"/>
            </a:pPr>
            <a:r>
              <a:rPr lang="en-US" dirty="0"/>
              <a:t>Mounika</a:t>
            </a:r>
          </a:p>
          <a:p>
            <a:pPr marL="457200" indent="-457200">
              <a:buFont typeface="+mj-lt"/>
              <a:buAutoNum type="arabicPeriod"/>
            </a:pPr>
            <a:r>
              <a:rPr lang="en-US" dirty="0"/>
              <a:t>Raxita</a:t>
            </a:r>
          </a:p>
          <a:p>
            <a:pPr marL="457200" indent="-457200">
              <a:buFont typeface="+mj-lt"/>
              <a:buAutoNum type="arabicPeriod"/>
            </a:pPr>
            <a:r>
              <a:rPr lang="en-US" dirty="0"/>
              <a:t>Sreedhar</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614807" y="222229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123922" y="2079629"/>
            <a:ext cx="972078" cy="285381"/>
          </a:xfrm>
          <a:prstGeom prst="rect">
            <a:avLst/>
          </a:prstGeom>
        </p:spPr>
      </p:pic>
      <p:sp>
        <p:nvSpPr>
          <p:cNvPr id="2" name="TextBox 1">
            <a:extLst>
              <a:ext uri="{FF2B5EF4-FFF2-40B4-BE49-F238E27FC236}">
                <a16:creationId xmlns:a16="http://schemas.microsoft.com/office/drawing/2014/main" id="{2CF3ACEA-AAD0-17A5-C7BC-5922A426B07C}"/>
              </a:ext>
            </a:extLst>
          </p:cNvPr>
          <p:cNvSpPr txBox="1"/>
          <p:nvPr/>
        </p:nvSpPr>
        <p:spPr>
          <a:xfrm>
            <a:off x="1614807" y="3374425"/>
            <a:ext cx="3224980" cy="400110"/>
          </a:xfrm>
          <a:prstGeom prst="rect">
            <a:avLst/>
          </a:prstGeom>
          <a:noFill/>
        </p:spPr>
        <p:txBody>
          <a:bodyPr wrap="square" rtlCol="0">
            <a:spAutoFit/>
          </a:bodyPr>
          <a:lstStyle/>
          <a:p>
            <a:r>
              <a:rPr lang="en-IN" sz="2000" dirty="0">
                <a:solidFill>
                  <a:srgbClr val="FFFF00"/>
                </a:solidFill>
                <a:latin typeface="+mj-lt"/>
              </a:rPr>
              <a:t>Team Members</a:t>
            </a:r>
          </a:p>
        </p:txBody>
      </p:sp>
      <p:cxnSp>
        <p:nvCxnSpPr>
          <p:cNvPr id="4" name="Straight Connector 3">
            <a:extLst>
              <a:ext uri="{FF2B5EF4-FFF2-40B4-BE49-F238E27FC236}">
                <a16:creationId xmlns:a16="http://schemas.microsoft.com/office/drawing/2014/main" id="{A2EB118F-1428-6817-BF6A-5325750344BE}"/>
              </a:ext>
              <a:ext uri="{C183D7F6-B498-43B3-948B-1728B52AA6E4}">
                <adec:decorative xmlns:adec="http://schemas.microsoft.com/office/drawing/2017/decorative" val="1"/>
              </a:ext>
            </a:extLst>
          </p:cNvPr>
          <p:cNvCxnSpPr>
            <a:cxnSpLocks/>
          </p:cNvCxnSpPr>
          <p:nvPr/>
        </p:nvCxnSpPr>
        <p:spPr>
          <a:xfrm>
            <a:off x="1701284" y="3774535"/>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97F8727-45D3-39DE-24A5-E3BEA56890EA}"/>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123922" y="3631844"/>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29981" y="318603"/>
            <a:ext cx="2929655" cy="713783"/>
          </a:xfrm>
          <a:noFill/>
        </p:spPr>
        <p:txBody>
          <a:bodyPr>
            <a:normAutofit/>
          </a:bodyPr>
          <a:lstStyle/>
          <a:p>
            <a:r>
              <a:rPr lang="en-US" dirty="0">
                <a:solidFill>
                  <a:schemeClr val="tx1"/>
                </a:solidFill>
              </a:rPr>
              <a:t>Objective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129981" y="1288024"/>
            <a:ext cx="6865374" cy="2231923"/>
          </a:xfrm>
          <a:noFill/>
        </p:spPr>
        <p:txBody>
          <a:bodyPr vert="horz" lIns="91440" tIns="45720" rIns="91440" bIns="45720" rtlCol="0" anchor="t">
            <a:noAutofit/>
          </a:bodyPr>
          <a:lstStyle/>
          <a:p>
            <a:r>
              <a:rPr lang="en-US" sz="2000" dirty="0"/>
              <a:t>A resume classification system analyzes resume data and classifies it into predefined job roles using Natural Language Processing (NLP) and Machine Learning techniques. It helps automatically organize and categorize resumes based on skills, experience, and job categories, thereby reducing manual effort in candidate shortlisting and improving recruitment efficiency.</a:t>
            </a:r>
            <a:endParaRPr lang="en-US" sz="20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7" name="Picture 6">
            <a:extLst>
              <a:ext uri="{FF2B5EF4-FFF2-40B4-BE49-F238E27FC236}">
                <a16:creationId xmlns:a16="http://schemas.microsoft.com/office/drawing/2014/main" id="{BB0A7A3F-8563-7F08-D593-26AFA04C6BD4}"/>
              </a:ext>
            </a:extLst>
          </p:cNvPr>
          <p:cNvPicPr>
            <a:picLocks noChangeAspect="1"/>
          </p:cNvPicPr>
          <p:nvPr/>
        </p:nvPicPr>
        <p:blipFill>
          <a:blip r:embed="rId3"/>
          <a:stretch>
            <a:fillRect/>
          </a:stretch>
        </p:blipFill>
        <p:spPr>
          <a:xfrm>
            <a:off x="127819" y="731306"/>
            <a:ext cx="4522839" cy="4261244"/>
          </a:xfrm>
          <a:prstGeom prst="rect">
            <a:avLst/>
          </a:prstGeom>
        </p:spPr>
      </p:pic>
    </p:spTree>
    <p:extLst>
      <p:ext uri="{BB962C8B-B14F-4D97-AF65-F5344CB8AC3E}">
        <p14:creationId xmlns:p14="http://schemas.microsoft.com/office/powerpoint/2010/main" val="190242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4FE030-7385-64DF-AC4B-4CF57D8EE337}"/>
              </a:ext>
            </a:extLst>
          </p:cNvPr>
          <p:cNvSpPr>
            <a:spLocks noGrp="1"/>
          </p:cNvSpPr>
          <p:nvPr>
            <p:ph type="sldNum" sz="quarter" idx="11"/>
          </p:nvPr>
        </p:nvSpPr>
        <p:spPr/>
        <p:txBody>
          <a:bodyPr/>
          <a:lstStyle/>
          <a:p>
            <a:fld id="{294A09A9-5501-47C1-A89A-A340965A2BE2}" type="slidenum">
              <a:rPr lang="en-US" smtClean="0"/>
              <a:pPr/>
              <a:t>4</a:t>
            </a:fld>
            <a:endParaRPr lang="en-US" dirty="0"/>
          </a:p>
        </p:txBody>
      </p:sp>
      <p:graphicFrame>
        <p:nvGraphicFramePr>
          <p:cNvPr id="9" name="Content Placeholder 6">
            <a:extLst>
              <a:ext uri="{FF2B5EF4-FFF2-40B4-BE49-F238E27FC236}">
                <a16:creationId xmlns:a16="http://schemas.microsoft.com/office/drawing/2014/main" id="{E4869064-21CD-77DD-241C-937CE2B42C9D}"/>
              </a:ext>
            </a:extLst>
          </p:cNvPr>
          <p:cNvGraphicFramePr>
            <a:graphicFrameLocks/>
          </p:cNvGraphicFramePr>
          <p:nvPr>
            <p:extLst>
              <p:ext uri="{D42A27DB-BD31-4B8C-83A1-F6EECF244321}">
                <p14:modId xmlns:p14="http://schemas.microsoft.com/office/powerpoint/2010/main" val="1058758764"/>
              </p:ext>
            </p:extLst>
          </p:nvPr>
        </p:nvGraphicFramePr>
        <p:xfrm>
          <a:off x="914400" y="1727731"/>
          <a:ext cx="5181600" cy="4544964"/>
        </p:xfrm>
        <a:graphic>
          <a:graphicData uri="http://schemas.openxmlformats.org/drawingml/2006/table">
            <a:tbl>
              <a:tblPr firstRow="1" bandRow="1">
                <a:tableStyleId>{2D5ABB26-0587-4C30-8999-92F81FD0307C}</a:tableStyleId>
              </a:tblPr>
              <a:tblGrid>
                <a:gridCol w="2600325">
                  <a:extLst>
                    <a:ext uri="{9D8B030D-6E8A-4147-A177-3AD203B41FA5}">
                      <a16:colId xmlns:a16="http://schemas.microsoft.com/office/drawing/2014/main" val="3204705688"/>
                    </a:ext>
                  </a:extLst>
                </a:gridCol>
                <a:gridCol w="2581275">
                  <a:extLst>
                    <a:ext uri="{9D8B030D-6E8A-4147-A177-3AD203B41FA5}">
                      <a16:colId xmlns:a16="http://schemas.microsoft.com/office/drawing/2014/main" val="1562415099"/>
                    </a:ext>
                  </a:extLst>
                </a:gridCol>
              </a:tblGrid>
              <a:tr h="757494">
                <a:tc>
                  <a:txBody>
                    <a:bodyPr/>
                    <a:lstStyle/>
                    <a:p>
                      <a:pPr algn="ctr"/>
                      <a:r>
                        <a:rPr lang="en-IN" sz="3200" b="1" dirty="0">
                          <a:latin typeface="Arial Black" panose="020B0A04020102020204" pitchFamily="34"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pPr algn="ctr"/>
                      <a:r>
                        <a:rPr lang="en-IN" sz="3200" b="1" dirty="0">
                          <a:latin typeface="Arial Black" panose="020B0A04020102020204" pitchFamily="34" charset="0"/>
                        </a:rPr>
                        <a:t>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4087715260"/>
                  </a:ext>
                </a:extLst>
              </a:tr>
              <a:tr h="757494">
                <a:tc>
                  <a:txBody>
                    <a:bodyPr/>
                    <a:lstStyle/>
                    <a:p>
                      <a:r>
                        <a:rPr lang="en-IN" b="1" dirty="0"/>
                        <a:t>Total Records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r>
                        <a:rPr lang="en-IN" b="1" dirty="0"/>
                        <a:t>79 Resumes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3178949531"/>
                  </a:ext>
                </a:extLst>
              </a:tr>
              <a:tr h="757494">
                <a:tc>
                  <a:txBody>
                    <a:bodyPr/>
                    <a:lstStyle/>
                    <a:p>
                      <a:r>
                        <a:rPr lang="en-IN" b="1" dirty="0"/>
                        <a:t>Business Domain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r>
                        <a:rPr lang="en-IN" b="1" dirty="0"/>
                        <a:t>Recruitment / HR Tech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3508165077"/>
                  </a:ext>
                </a:extLst>
              </a:tr>
              <a:tr h="757494">
                <a:tc>
                  <a:txBody>
                    <a:bodyPr/>
                    <a:lstStyle/>
                    <a:p>
                      <a:r>
                        <a:rPr lang="en-IN" b="1" dirty="0"/>
                        <a:t>Use Case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r>
                        <a:rPr lang="en-IN" b="1" dirty="0"/>
                        <a:t>Automated Resume Filtering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953751540"/>
                  </a:ext>
                </a:extLst>
              </a:tr>
              <a:tr h="757494">
                <a:tc>
                  <a:txBody>
                    <a:bodyPr/>
                    <a:lstStyle/>
                    <a:p>
                      <a:r>
                        <a:rPr lang="en-IN" b="1" dirty="0"/>
                        <a:t>Target Variable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r>
                        <a:rPr lang="en-IN" b="1" dirty="0"/>
                        <a:t>Job Category (e.g, SQL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3099079824"/>
                  </a:ext>
                </a:extLst>
              </a:tr>
              <a:tr h="757494">
                <a:tc>
                  <a:txBody>
                    <a:bodyPr/>
                    <a:lstStyle/>
                    <a:p>
                      <a:r>
                        <a:rPr lang="en-IN" b="1" dirty="0"/>
                        <a:t>Feature Type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tc>
                  <a:txBody>
                    <a:bodyPr/>
                    <a:lstStyle/>
                    <a:p>
                      <a:r>
                        <a:rPr lang="en-IN" b="1" dirty="0"/>
                        <a:t>Text , Categorical , Numeric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C8CD"/>
                    </a:solidFill>
                  </a:tcPr>
                </a:tc>
                <a:extLst>
                  <a:ext uri="{0D108BD9-81ED-4DB2-BD59-A6C34878D82A}">
                    <a16:rowId xmlns:a16="http://schemas.microsoft.com/office/drawing/2014/main" val="3699030944"/>
                  </a:ext>
                </a:extLst>
              </a:tr>
            </a:tbl>
          </a:graphicData>
        </a:graphic>
      </p:graphicFrame>
      <p:sp>
        <p:nvSpPr>
          <p:cNvPr id="10" name="Title 4">
            <a:extLst>
              <a:ext uri="{FF2B5EF4-FFF2-40B4-BE49-F238E27FC236}">
                <a16:creationId xmlns:a16="http://schemas.microsoft.com/office/drawing/2014/main" id="{D6469F15-66A8-2117-AAB5-E1DA7F73FB13}"/>
              </a:ext>
            </a:extLst>
          </p:cNvPr>
          <p:cNvSpPr txBox="1">
            <a:spLocks/>
          </p:cNvSpPr>
          <p:nvPr/>
        </p:nvSpPr>
        <p:spPr>
          <a:xfrm>
            <a:off x="1676150" y="318305"/>
            <a:ext cx="3658099" cy="83686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b="1" dirty="0">
                <a:solidFill>
                  <a:schemeClr val="tx1"/>
                </a:solidFill>
              </a:rPr>
              <a:t>Dataset Details</a:t>
            </a:r>
          </a:p>
        </p:txBody>
      </p:sp>
    </p:spTree>
    <p:extLst>
      <p:ext uri="{BB962C8B-B14F-4D97-AF65-F5344CB8AC3E}">
        <p14:creationId xmlns:p14="http://schemas.microsoft.com/office/powerpoint/2010/main" val="193670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Data Collection</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5</a:t>
            </a:fld>
            <a:endParaRPr lang="en-US" dirty="0"/>
          </a:p>
        </p:txBody>
      </p:sp>
      <p:pic>
        <p:nvPicPr>
          <p:cNvPr id="16" name="Content Placeholder 15">
            <a:extLst>
              <a:ext uri="{FF2B5EF4-FFF2-40B4-BE49-F238E27FC236}">
                <a16:creationId xmlns:a16="http://schemas.microsoft.com/office/drawing/2014/main" id="{89BEC5B4-01B0-AAD0-C4EF-2C6904D83B74}"/>
              </a:ext>
            </a:extLst>
          </p:cNvPr>
          <p:cNvPicPr>
            <a:picLocks noGrp="1" noChangeAspect="1"/>
          </p:cNvPicPr>
          <p:nvPr>
            <p:ph sz="quarter" idx="13"/>
          </p:nvPr>
        </p:nvPicPr>
        <p:blipFill>
          <a:blip r:embed="rId2"/>
          <a:stretch>
            <a:fillRect/>
          </a:stretch>
        </p:blipFill>
        <p:spPr>
          <a:xfrm>
            <a:off x="6394704" y="2591798"/>
            <a:ext cx="5374509" cy="3381235"/>
          </a:xfrm>
        </p:spPr>
      </p:pic>
      <p:sp>
        <p:nvSpPr>
          <p:cNvPr id="13" name="Content Placeholder 4">
            <a:extLst>
              <a:ext uri="{FF2B5EF4-FFF2-40B4-BE49-F238E27FC236}">
                <a16:creationId xmlns:a16="http://schemas.microsoft.com/office/drawing/2014/main" id="{54593D07-3857-8A04-606E-258D1E9908D5}"/>
              </a:ext>
            </a:extLst>
          </p:cNvPr>
          <p:cNvSpPr txBox="1">
            <a:spLocks/>
          </p:cNvSpPr>
          <p:nvPr/>
        </p:nvSpPr>
        <p:spPr>
          <a:xfrm flipV="1">
            <a:off x="1231392" y="4970316"/>
            <a:ext cx="1987507" cy="77171"/>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7" name="TextBox 16">
            <a:extLst>
              <a:ext uri="{FF2B5EF4-FFF2-40B4-BE49-F238E27FC236}">
                <a16:creationId xmlns:a16="http://schemas.microsoft.com/office/drawing/2014/main" id="{C1AE7F0A-2049-A5A7-4CA6-386AAF8FC89D}"/>
              </a:ext>
            </a:extLst>
          </p:cNvPr>
          <p:cNvSpPr txBox="1"/>
          <p:nvPr/>
        </p:nvSpPr>
        <p:spPr>
          <a:xfrm>
            <a:off x="816940" y="2288150"/>
            <a:ext cx="4138517" cy="461665"/>
          </a:xfrm>
          <a:prstGeom prst="rect">
            <a:avLst/>
          </a:prstGeom>
          <a:noFill/>
        </p:spPr>
        <p:txBody>
          <a:bodyPr wrap="square" rtlCol="0">
            <a:spAutoFit/>
          </a:bodyPr>
          <a:lstStyle/>
          <a:p>
            <a:r>
              <a:rPr lang="en-IN" sz="2400" b="1" dirty="0">
                <a:latin typeface="Arial Black" panose="020B0A04020102020204" pitchFamily="34" charset="0"/>
              </a:rPr>
              <a:t>Data Loading </a:t>
            </a:r>
          </a:p>
        </p:txBody>
      </p:sp>
      <p:sp>
        <p:nvSpPr>
          <p:cNvPr id="20" name="TextBox 19">
            <a:extLst>
              <a:ext uri="{FF2B5EF4-FFF2-40B4-BE49-F238E27FC236}">
                <a16:creationId xmlns:a16="http://schemas.microsoft.com/office/drawing/2014/main" id="{68AA8A4C-BDA8-CB32-D6FD-D524E6D83A6E}"/>
              </a:ext>
            </a:extLst>
          </p:cNvPr>
          <p:cNvSpPr txBox="1"/>
          <p:nvPr/>
        </p:nvSpPr>
        <p:spPr>
          <a:xfrm>
            <a:off x="816940" y="2905047"/>
            <a:ext cx="5577764" cy="2769989"/>
          </a:xfrm>
          <a:prstGeom prst="rect">
            <a:avLst/>
          </a:prstGeom>
          <a:noFill/>
        </p:spPr>
        <p:txBody>
          <a:bodyPr wrap="square" rtlCol="0">
            <a:spAutoFit/>
          </a:bodyPr>
          <a:lstStyle/>
          <a:p>
            <a:pPr marL="457200" lvl="0" indent="-457200" eaLnBrk="0" fontAlgn="base" hangingPunct="0">
              <a:spcBef>
                <a:spcPct val="0"/>
              </a:spcBef>
              <a:spcAft>
                <a:spcPct val="0"/>
              </a:spcAft>
              <a:buFont typeface="Arial" panose="020B0604020202020204" pitchFamily="34" charset="0"/>
              <a:buChar char="•"/>
            </a:pPr>
            <a:r>
              <a:rPr lang="en-US" altLang="en-US" sz="2600" dirty="0">
                <a:latin typeface="Arial" panose="020B0604020202020204" pitchFamily="34" charset="0"/>
              </a:rPr>
              <a:t>Resumes dataset collected from folder containing multiple resume files (PDF/DOCX/DOC)</a:t>
            </a:r>
          </a:p>
          <a:p>
            <a:pPr marL="457200" lvl="0" indent="-457200" eaLnBrk="0" fontAlgn="base" hangingPunct="0">
              <a:spcBef>
                <a:spcPct val="0"/>
              </a:spcBef>
              <a:spcAft>
                <a:spcPct val="0"/>
              </a:spcAft>
              <a:buFont typeface="Arial" panose="020B0604020202020204" pitchFamily="34" charset="0"/>
              <a:buChar char="•"/>
            </a:pPr>
            <a:endParaRPr lang="en-US" altLang="en-US" sz="2600" dirty="0">
              <a:latin typeface="Arial" panose="020B0604020202020204" pitchFamily="34" charset="0"/>
            </a:endParaRPr>
          </a:p>
          <a:p>
            <a:pPr marL="457200" lvl="0" indent="-457200" eaLnBrk="0" fontAlgn="base" hangingPunct="0">
              <a:spcBef>
                <a:spcPct val="0"/>
              </a:spcBef>
              <a:spcAft>
                <a:spcPct val="0"/>
              </a:spcAft>
              <a:buFont typeface="Arial" panose="020B0604020202020204" pitchFamily="34" charset="0"/>
              <a:buChar char="•"/>
            </a:pPr>
            <a:r>
              <a:rPr lang="en-US" altLang="en-US" sz="2600" dirty="0">
                <a:latin typeface="Arial" panose="020B0604020202020204" pitchFamily="34" charset="0"/>
              </a:rPr>
              <a:t>Check shape (rows, columns), column names, first few records.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1334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9F60C-A7B4-7F33-97A8-5402665B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7A594-439D-0EA7-75BE-FDFA6AED2CAD}"/>
              </a:ext>
            </a:extLst>
          </p:cNvPr>
          <p:cNvSpPr>
            <a:spLocks noGrp="1"/>
          </p:cNvSpPr>
          <p:nvPr>
            <p:ph type="title"/>
          </p:nvPr>
        </p:nvSpPr>
        <p:spPr>
          <a:xfrm>
            <a:off x="932688" y="228600"/>
            <a:ext cx="9528048" cy="1600200"/>
          </a:xfrm>
        </p:spPr>
        <p:txBody>
          <a:bodyPr/>
          <a:lstStyle/>
          <a:p>
            <a:r>
              <a:rPr lang="en-IN" dirty="0"/>
              <a:t>Data Conversion</a:t>
            </a:r>
            <a:endParaRPr lang="en-US" dirty="0"/>
          </a:p>
        </p:txBody>
      </p:sp>
      <p:sp>
        <p:nvSpPr>
          <p:cNvPr id="4" name="Slide Number Placeholder 3">
            <a:extLst>
              <a:ext uri="{FF2B5EF4-FFF2-40B4-BE49-F238E27FC236}">
                <a16:creationId xmlns:a16="http://schemas.microsoft.com/office/drawing/2014/main" id="{83354DCA-F663-D02E-3601-EBF577E2B02D}"/>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
        <p:nvSpPr>
          <p:cNvPr id="13" name="Content Placeholder 4">
            <a:extLst>
              <a:ext uri="{FF2B5EF4-FFF2-40B4-BE49-F238E27FC236}">
                <a16:creationId xmlns:a16="http://schemas.microsoft.com/office/drawing/2014/main" id="{79E5A95C-DF53-88A6-A361-163BDA808573}"/>
              </a:ext>
            </a:extLst>
          </p:cNvPr>
          <p:cNvSpPr txBox="1">
            <a:spLocks/>
          </p:cNvSpPr>
          <p:nvPr/>
        </p:nvSpPr>
        <p:spPr>
          <a:xfrm flipV="1">
            <a:off x="1231392" y="4970316"/>
            <a:ext cx="1987507" cy="77171"/>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24" name="TextBox 23">
            <a:extLst>
              <a:ext uri="{FF2B5EF4-FFF2-40B4-BE49-F238E27FC236}">
                <a16:creationId xmlns:a16="http://schemas.microsoft.com/office/drawing/2014/main" id="{15AF44B0-7EC6-A0EF-BE9F-9186B2C1FDF1}"/>
              </a:ext>
            </a:extLst>
          </p:cNvPr>
          <p:cNvSpPr txBox="1"/>
          <p:nvPr/>
        </p:nvSpPr>
        <p:spPr>
          <a:xfrm>
            <a:off x="335666" y="2914755"/>
            <a:ext cx="5231758" cy="3170099"/>
          </a:xfrm>
          <a:prstGeom prst="rect">
            <a:avLst/>
          </a:prstGeom>
          <a:noFill/>
        </p:spPr>
        <p:txBody>
          <a:bodyPr wrap="square" rtlCol="0">
            <a:spAutoFit/>
          </a:bodyPr>
          <a:lstStyle/>
          <a:p>
            <a:pPr marL="285750" indent="-285750">
              <a:buFont typeface="Arial" panose="020B0604020202020204" pitchFamily="34" charset="0"/>
              <a:buChar char="•"/>
            </a:pPr>
            <a:r>
              <a:rPr lang="en-IN" sz="2000" b="1" dirty="0"/>
              <a:t>Converted all PDF and DOC files to DOCX format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US" sz="2000" b="1" dirty="0"/>
              <a:t>Ensure compatibility with Python libraries for automated text extraction.</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a:t>Used Python libraries: pdf2docx and python-docx</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p:txBody>
      </p:sp>
      <p:pic>
        <p:nvPicPr>
          <p:cNvPr id="28" name="Picture 27">
            <a:extLst>
              <a:ext uri="{FF2B5EF4-FFF2-40B4-BE49-F238E27FC236}">
                <a16:creationId xmlns:a16="http://schemas.microsoft.com/office/drawing/2014/main" id="{366D0CAF-32A8-C7E1-AC81-78058B964C00}"/>
              </a:ext>
            </a:extLst>
          </p:cNvPr>
          <p:cNvPicPr>
            <a:picLocks noChangeAspect="1"/>
          </p:cNvPicPr>
          <p:nvPr/>
        </p:nvPicPr>
        <p:blipFill>
          <a:blip r:embed="rId2"/>
          <a:stretch>
            <a:fillRect/>
          </a:stretch>
        </p:blipFill>
        <p:spPr>
          <a:xfrm>
            <a:off x="6096000" y="2361581"/>
            <a:ext cx="4432660" cy="3900323"/>
          </a:xfrm>
          <a:prstGeom prst="rect">
            <a:avLst/>
          </a:prstGeom>
        </p:spPr>
      </p:pic>
    </p:spTree>
    <p:extLst>
      <p:ext uri="{BB962C8B-B14F-4D97-AF65-F5344CB8AC3E}">
        <p14:creationId xmlns:p14="http://schemas.microsoft.com/office/powerpoint/2010/main" val="422894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09731-B4DE-D431-1F5B-03C31502F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1021B8-4E87-72A5-3C1D-4D32AC58C527}"/>
              </a:ext>
            </a:extLst>
          </p:cNvPr>
          <p:cNvSpPr>
            <a:spLocks noGrp="1"/>
          </p:cNvSpPr>
          <p:nvPr>
            <p:ph type="title"/>
          </p:nvPr>
        </p:nvSpPr>
        <p:spPr>
          <a:xfrm>
            <a:off x="932688" y="228600"/>
            <a:ext cx="9528048" cy="1600200"/>
          </a:xfrm>
        </p:spPr>
        <p:txBody>
          <a:bodyPr/>
          <a:lstStyle/>
          <a:p>
            <a:r>
              <a:rPr lang="en-US" dirty="0"/>
              <a:t>Data Cleaning</a:t>
            </a:r>
          </a:p>
        </p:txBody>
      </p:sp>
      <p:sp>
        <p:nvSpPr>
          <p:cNvPr id="4" name="Slide Number Placeholder 3">
            <a:extLst>
              <a:ext uri="{FF2B5EF4-FFF2-40B4-BE49-F238E27FC236}">
                <a16:creationId xmlns:a16="http://schemas.microsoft.com/office/drawing/2014/main" id="{E66D6564-0C15-BC28-C77C-648942A90BD0}"/>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
        <p:nvSpPr>
          <p:cNvPr id="13" name="Content Placeholder 4">
            <a:extLst>
              <a:ext uri="{FF2B5EF4-FFF2-40B4-BE49-F238E27FC236}">
                <a16:creationId xmlns:a16="http://schemas.microsoft.com/office/drawing/2014/main" id="{73EB2BCF-2735-3594-827B-6D81D5F5D70C}"/>
              </a:ext>
            </a:extLst>
          </p:cNvPr>
          <p:cNvSpPr txBox="1">
            <a:spLocks/>
          </p:cNvSpPr>
          <p:nvPr/>
        </p:nvSpPr>
        <p:spPr>
          <a:xfrm flipV="1">
            <a:off x="1231392" y="4970316"/>
            <a:ext cx="1987507" cy="77171"/>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18" name="Rectangle 8">
            <a:extLst>
              <a:ext uri="{FF2B5EF4-FFF2-40B4-BE49-F238E27FC236}">
                <a16:creationId xmlns:a16="http://schemas.microsoft.com/office/drawing/2014/main" id="{05C7A591-DFEB-6DEC-2A0A-84ACDF51FDC1}"/>
              </a:ext>
            </a:extLst>
          </p:cNvPr>
          <p:cNvSpPr>
            <a:spLocks noChangeArrowheads="1"/>
          </p:cNvSpPr>
          <p:nvPr/>
        </p:nvSpPr>
        <p:spPr bwMode="auto">
          <a:xfrm>
            <a:off x="216310" y="2729286"/>
            <a:ext cx="644012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Removed unwanted characters, numbers, and symbols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Converted text to lowercase for uniformity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Removed </a:t>
            </a:r>
            <a:r>
              <a:rPr kumimoji="0" lang="en-US" altLang="en-US" sz="1800" b="0" i="0" u="none" strike="noStrike" cap="none" normalizeH="0" baseline="0" dirty="0" err="1">
                <a:ln>
                  <a:noFill/>
                </a:ln>
                <a:solidFill>
                  <a:schemeClr val="tx1"/>
                </a:solidFill>
                <a:effectLst/>
                <a:latin typeface="Arial" panose="020B0604020202020204" pitchFamily="34" charset="0"/>
              </a:rPr>
              <a:t>stopwords</a:t>
            </a:r>
            <a:r>
              <a:rPr kumimoji="0" lang="en-US" altLang="en-US" sz="1800" b="0" i="0" u="none" strike="noStrike" cap="none" normalizeH="0" baseline="0" dirty="0">
                <a:ln>
                  <a:noFill/>
                </a:ln>
                <a:solidFill>
                  <a:schemeClr val="tx1"/>
                </a:solidFill>
                <a:effectLst/>
                <a:latin typeface="Arial" panose="020B0604020202020204" pitchFamily="34" charset="0"/>
              </a:rPr>
              <a:t> (common words with little meaning)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Applied lemmatization (standardized words to root form)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Generated clean text for feature extraction and classification</a:t>
            </a:r>
          </a:p>
        </p:txBody>
      </p:sp>
      <p:pic>
        <p:nvPicPr>
          <p:cNvPr id="21" name="Picture 20" descr="A machine with icons coming out of it">
            <a:extLst>
              <a:ext uri="{FF2B5EF4-FFF2-40B4-BE49-F238E27FC236}">
                <a16:creationId xmlns:a16="http://schemas.microsoft.com/office/drawing/2014/main" id="{7B5AEFFA-A2B6-AFE3-FF76-83F968D08AE1}"/>
              </a:ext>
            </a:extLst>
          </p:cNvPr>
          <p:cNvPicPr>
            <a:picLocks noChangeAspect="1"/>
          </p:cNvPicPr>
          <p:nvPr/>
        </p:nvPicPr>
        <p:blipFill>
          <a:blip r:embed="rId2"/>
          <a:stretch>
            <a:fillRect/>
          </a:stretch>
        </p:blipFill>
        <p:spPr>
          <a:xfrm>
            <a:off x="7197214" y="2297262"/>
            <a:ext cx="4486390" cy="3847899"/>
          </a:xfrm>
          <a:prstGeom prst="rect">
            <a:avLst/>
          </a:prstGeom>
        </p:spPr>
      </p:pic>
    </p:spTree>
    <p:extLst>
      <p:ext uri="{BB962C8B-B14F-4D97-AF65-F5344CB8AC3E}">
        <p14:creationId xmlns:p14="http://schemas.microsoft.com/office/powerpoint/2010/main" val="166704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47E6-5816-0216-7A8B-D99666656685}"/>
              </a:ext>
            </a:extLst>
          </p:cNvPr>
          <p:cNvSpPr>
            <a:spLocks noGrp="1"/>
          </p:cNvSpPr>
          <p:nvPr>
            <p:ph type="title"/>
          </p:nvPr>
        </p:nvSpPr>
        <p:spPr/>
        <p:txBody>
          <a:bodyPr/>
          <a:lstStyle/>
          <a:p>
            <a:r>
              <a:rPr lang="en-US" dirty="0"/>
              <a:t>Exploratory Data Analysis (EDA)</a:t>
            </a:r>
            <a:endParaRPr lang="en-IN" dirty="0"/>
          </a:p>
        </p:txBody>
      </p:sp>
      <p:sp>
        <p:nvSpPr>
          <p:cNvPr id="6" name="Slide Number Placeholder 5">
            <a:extLst>
              <a:ext uri="{FF2B5EF4-FFF2-40B4-BE49-F238E27FC236}">
                <a16:creationId xmlns:a16="http://schemas.microsoft.com/office/drawing/2014/main" id="{72A0057D-7165-1341-E086-CD160D692091}"/>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7" name="TextBox 6">
            <a:extLst>
              <a:ext uri="{FF2B5EF4-FFF2-40B4-BE49-F238E27FC236}">
                <a16:creationId xmlns:a16="http://schemas.microsoft.com/office/drawing/2014/main" id="{F0EF7408-6675-29F3-F5A9-C719FF45BC12}"/>
              </a:ext>
            </a:extLst>
          </p:cNvPr>
          <p:cNvSpPr txBox="1"/>
          <p:nvPr/>
        </p:nvSpPr>
        <p:spPr>
          <a:xfrm>
            <a:off x="816078" y="2209367"/>
            <a:ext cx="4601496" cy="523220"/>
          </a:xfrm>
          <a:prstGeom prst="rect">
            <a:avLst/>
          </a:prstGeom>
          <a:noFill/>
        </p:spPr>
        <p:txBody>
          <a:bodyPr wrap="square" rtlCol="0">
            <a:spAutoFit/>
          </a:bodyPr>
          <a:lstStyle/>
          <a:p>
            <a:r>
              <a:rPr lang="en-IN" sz="2800" b="1" dirty="0">
                <a:latin typeface="Arial Black" panose="020B0A04020102020204" pitchFamily="34" charset="0"/>
              </a:rPr>
              <a:t>Statistical Analysis</a:t>
            </a:r>
          </a:p>
        </p:txBody>
      </p:sp>
      <p:sp>
        <p:nvSpPr>
          <p:cNvPr id="8" name="TextBox 7">
            <a:extLst>
              <a:ext uri="{FF2B5EF4-FFF2-40B4-BE49-F238E27FC236}">
                <a16:creationId xmlns:a16="http://schemas.microsoft.com/office/drawing/2014/main" id="{BA0D9FD8-86D8-A18A-689D-6C2E89FD96AC}"/>
              </a:ext>
            </a:extLst>
          </p:cNvPr>
          <p:cNvSpPr txBox="1"/>
          <p:nvPr/>
        </p:nvSpPr>
        <p:spPr>
          <a:xfrm>
            <a:off x="816078" y="2871018"/>
            <a:ext cx="6066504"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statistical analysis provides insights into resume distribution across categories, highlights dominant skills, experience levels, and text characteristics. This helps in understanding dataset balance and guides feature engineering for better classification.</a:t>
            </a:r>
            <a:endParaRPr lang="en-IN" sz="2800" dirty="0"/>
          </a:p>
        </p:txBody>
      </p:sp>
      <p:pic>
        <p:nvPicPr>
          <p:cNvPr id="14" name="Content Placeholder 13">
            <a:extLst>
              <a:ext uri="{FF2B5EF4-FFF2-40B4-BE49-F238E27FC236}">
                <a16:creationId xmlns:a16="http://schemas.microsoft.com/office/drawing/2014/main" id="{7085F03E-1F04-30B8-0BE9-AEE221419F66}"/>
              </a:ext>
            </a:extLst>
          </p:cNvPr>
          <p:cNvPicPr>
            <a:picLocks noGrp="1" noChangeAspect="1"/>
          </p:cNvPicPr>
          <p:nvPr>
            <p:ph sz="quarter" idx="13"/>
          </p:nvPr>
        </p:nvPicPr>
        <p:blipFill>
          <a:blip r:embed="rId2"/>
          <a:stretch>
            <a:fillRect/>
          </a:stretch>
        </p:blipFill>
        <p:spPr>
          <a:xfrm>
            <a:off x="6684962" y="2485061"/>
            <a:ext cx="5261231" cy="3507487"/>
          </a:xfrm>
        </p:spPr>
      </p:pic>
    </p:spTree>
    <p:extLst>
      <p:ext uri="{BB962C8B-B14F-4D97-AF65-F5344CB8AC3E}">
        <p14:creationId xmlns:p14="http://schemas.microsoft.com/office/powerpoint/2010/main" val="113328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62DC-5BA0-50EF-20BB-A1D4F1C63515}"/>
              </a:ext>
            </a:extLst>
          </p:cNvPr>
          <p:cNvSpPr>
            <a:spLocks noGrp="1"/>
          </p:cNvSpPr>
          <p:nvPr>
            <p:ph type="title"/>
          </p:nvPr>
        </p:nvSpPr>
        <p:spPr/>
        <p:txBody>
          <a:bodyPr/>
          <a:lstStyle/>
          <a:p>
            <a:r>
              <a:rPr lang="en-US" dirty="0"/>
              <a:t>Exploratory Data Analysis (EDA)</a:t>
            </a:r>
            <a:endParaRPr lang="en-IN" dirty="0"/>
          </a:p>
        </p:txBody>
      </p:sp>
      <p:pic>
        <p:nvPicPr>
          <p:cNvPr id="12" name="Content Placeholder 11">
            <a:extLst>
              <a:ext uri="{FF2B5EF4-FFF2-40B4-BE49-F238E27FC236}">
                <a16:creationId xmlns:a16="http://schemas.microsoft.com/office/drawing/2014/main" id="{8D18CC6D-D383-AB10-6E61-3FB4462598E3}"/>
              </a:ext>
            </a:extLst>
          </p:cNvPr>
          <p:cNvPicPr>
            <a:picLocks noGrp="1" noChangeAspect="1"/>
          </p:cNvPicPr>
          <p:nvPr>
            <p:ph sz="quarter" idx="13"/>
          </p:nvPr>
        </p:nvPicPr>
        <p:blipFill>
          <a:blip r:embed="rId2"/>
          <a:stretch>
            <a:fillRect/>
          </a:stretch>
        </p:blipFill>
        <p:spPr>
          <a:xfrm>
            <a:off x="6684962" y="2424084"/>
            <a:ext cx="4966263" cy="3569109"/>
          </a:xfrm>
        </p:spPr>
      </p:pic>
      <p:sp>
        <p:nvSpPr>
          <p:cNvPr id="5" name="Footer Placeholder 4">
            <a:extLst>
              <a:ext uri="{FF2B5EF4-FFF2-40B4-BE49-F238E27FC236}">
                <a16:creationId xmlns:a16="http://schemas.microsoft.com/office/drawing/2014/main" id="{FF3A65F9-D4BC-5591-C5CE-5D8525596BAE}"/>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C264DEF-34D7-CBD1-07F3-4F0F8ADA12D3}"/>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7" name="TextBox 6">
            <a:extLst>
              <a:ext uri="{FF2B5EF4-FFF2-40B4-BE49-F238E27FC236}">
                <a16:creationId xmlns:a16="http://schemas.microsoft.com/office/drawing/2014/main" id="{452A3560-D857-16FB-65DF-56293B650FA3}"/>
              </a:ext>
            </a:extLst>
          </p:cNvPr>
          <p:cNvSpPr txBox="1"/>
          <p:nvPr/>
        </p:nvSpPr>
        <p:spPr>
          <a:xfrm>
            <a:off x="540775" y="2851353"/>
            <a:ext cx="5978014" cy="3108543"/>
          </a:xfrm>
          <a:prstGeom prst="rect">
            <a:avLst/>
          </a:prstGeom>
          <a:noFill/>
        </p:spPr>
        <p:txBody>
          <a:bodyPr wrap="square" rtlCol="0">
            <a:spAutoFit/>
          </a:bodyPr>
          <a:lstStyle/>
          <a:p>
            <a:r>
              <a:rPr lang="en-US" sz="2800" dirty="0"/>
              <a:t>The dataset is slightly imbalanced, with React Developer having the most resumes and SQL Developer having the fewest. This imbalance can influence model training and may require handling techniques like class weighting or oversampling.</a:t>
            </a:r>
            <a:endParaRPr lang="en-IN" sz="2800" dirty="0"/>
          </a:p>
        </p:txBody>
      </p:sp>
      <p:sp>
        <p:nvSpPr>
          <p:cNvPr id="13" name="TextBox 12">
            <a:extLst>
              <a:ext uri="{FF2B5EF4-FFF2-40B4-BE49-F238E27FC236}">
                <a16:creationId xmlns:a16="http://schemas.microsoft.com/office/drawing/2014/main" id="{3482A4F6-D942-CAD2-DC3C-64A88E0FEE5E}"/>
              </a:ext>
            </a:extLst>
          </p:cNvPr>
          <p:cNvSpPr txBox="1"/>
          <p:nvPr/>
        </p:nvSpPr>
        <p:spPr>
          <a:xfrm>
            <a:off x="540775" y="2162474"/>
            <a:ext cx="4119716" cy="523220"/>
          </a:xfrm>
          <a:prstGeom prst="rect">
            <a:avLst/>
          </a:prstGeom>
          <a:noFill/>
        </p:spPr>
        <p:txBody>
          <a:bodyPr wrap="square" rtlCol="0">
            <a:spAutoFit/>
          </a:bodyPr>
          <a:lstStyle/>
          <a:p>
            <a:r>
              <a:rPr lang="en-IN" sz="2800" b="1" dirty="0">
                <a:solidFill>
                  <a:srgbClr val="FFC000"/>
                </a:solidFill>
                <a:latin typeface="Arial Black" panose="020B0A04020102020204" pitchFamily="34" charset="0"/>
              </a:rPr>
              <a:t>Bar Chart</a:t>
            </a:r>
          </a:p>
        </p:txBody>
      </p:sp>
    </p:spTree>
    <p:extLst>
      <p:ext uri="{BB962C8B-B14F-4D97-AF65-F5344CB8AC3E}">
        <p14:creationId xmlns:p14="http://schemas.microsoft.com/office/powerpoint/2010/main" val="4104238560"/>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{4845775C-87D9-4F1C-A447-904830F4AF74}tf56410444_win32</Template>
  <TotalTime>847</TotalTime>
  <Words>1005</Words>
  <Application>Microsoft Office PowerPoint</Application>
  <PresentationFormat>Widescreen</PresentationFormat>
  <Paragraphs>266</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Calibri</vt:lpstr>
      <vt:lpstr>Calibri Light</vt:lpstr>
      <vt:lpstr>fkGroteskNeue</vt:lpstr>
      <vt:lpstr>Gill Sans Nova Light</vt:lpstr>
      <vt:lpstr>Wingdings</vt:lpstr>
      <vt:lpstr>Custom</vt:lpstr>
      <vt:lpstr>Resume Classification  </vt:lpstr>
      <vt:lpstr>Team Members</vt:lpstr>
      <vt:lpstr>Objective</vt:lpstr>
      <vt:lpstr>PowerPoint Presentation</vt:lpstr>
      <vt:lpstr>Data Collection</vt:lpstr>
      <vt:lpstr>Data Conversion</vt:lpstr>
      <vt:lpstr>Data Cleaning</vt:lpstr>
      <vt:lpstr>Exploratory Data Analysis (EDA)</vt:lpstr>
      <vt:lpstr>Exploratory Data Analysis (EDA)</vt:lpstr>
      <vt:lpstr>Exploratory Data Analysis (EDA)</vt:lpstr>
      <vt:lpstr>Exploratory Data Analysis (EDA)</vt:lpstr>
      <vt:lpstr>Exploratory Data Analysis (EDA)</vt:lpstr>
      <vt:lpstr>Feature Engineering</vt:lpstr>
      <vt:lpstr>TF-IDF</vt:lpstr>
      <vt:lpstr>Model Building</vt:lpstr>
      <vt:lpstr>Logistic Regression</vt:lpstr>
      <vt:lpstr>Model Evaluation for Logistic Regression</vt:lpstr>
      <vt:lpstr>Multinomial Naive Bayes</vt:lpstr>
      <vt:lpstr>Model Evaluation for MNB</vt:lpstr>
      <vt:lpstr>Complement Naive Bayes</vt:lpstr>
      <vt:lpstr>Model Evaluation for CNB</vt:lpstr>
      <vt:lpstr>Selecting Final Model</vt:lpstr>
      <vt:lpstr> Streamlit Deployment</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Sreedhar Kumar</dc:creator>
  <cp:lastModifiedBy>Bhupendra Chaudhari</cp:lastModifiedBy>
  <cp:revision>119</cp:revision>
  <dcterms:created xsi:type="dcterms:W3CDTF">2025-09-03T16:07:26Z</dcterms:created>
  <dcterms:modified xsi:type="dcterms:W3CDTF">2025-09-07T10:16:39Z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